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797675" cy="9926625"/>
  <p:embeddedFontLst>
    <p:embeddedFont>
      <p:font typeface="Franklin Gothic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Franklin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08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4090525" y="580725"/>
            <a:ext cx="76341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RÉGIMEN DE COMPRAS Y CONTRATACIONES DE BIENES Y SERVICIOS GOBIERNO DE SAN JUAN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 rot="5400000">
            <a:off x="5181600" y="-152400"/>
            <a:ext cx="18288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731" y="580734"/>
            <a:ext cx="1646835" cy="1832681"/>
          </a:xfrm>
          <a:prstGeom prst="ellipse">
            <a:avLst/>
          </a:prstGeom>
          <a:noFill/>
          <a:ln cap="rnd" cmpd="sng" w="63500">
            <a:solidFill>
              <a:srgbClr val="A2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0000"/>
              </a:srgbClr>
            </a:outerShdw>
          </a:effectLst>
        </p:spPr>
      </p:pic>
      <p:sp>
        <p:nvSpPr>
          <p:cNvPr id="93" name="Google Shape;93;p14"/>
          <p:cNvSpPr/>
          <p:nvPr/>
        </p:nvSpPr>
        <p:spPr>
          <a:xfrm>
            <a:off x="411750" y="4057650"/>
            <a:ext cx="112959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MODULO III: PROVEEDORES DEL ESTADO       </a:t>
            </a:r>
            <a:endParaRPr b="0" i="0" sz="2200" u="none" cap="none" strike="noStrik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696375" y="4919250"/>
            <a:ext cx="112959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PORTAL DE COMPRAS PUBLICAS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5550" y="3935350"/>
            <a:ext cx="20574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4502540" y="6523947"/>
            <a:ext cx="2827899" cy="334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796600" y="1932200"/>
            <a:ext cx="11192100" cy="4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560" y="1932200"/>
            <a:ext cx="7879079" cy="43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6" y="740674"/>
            <a:ext cx="2207492" cy="85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502540" y="6523947"/>
            <a:ext cx="2827899" cy="334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796600" y="1932200"/>
            <a:ext cx="11192100" cy="4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 txBox="1"/>
          <p:nvPr>
            <p:ph idx="4294967295" type="subTitle"/>
          </p:nvPr>
        </p:nvSpPr>
        <p:spPr>
          <a:xfrm>
            <a:off x="1816100" y="1817337"/>
            <a:ext cx="10375900" cy="458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PUNTOS IMPORTANTES A TENER EN CUENTA: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Todo Procedimiento Publicado puede ser Prorrogado hasta un día antes de su Fecha de Apertura ( a través del SIIF - Módulo Administración de Licitaciones).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-Tener en cuenta que todo Procedimiento (a excepción de Contratación Directa por Monto) se debe Publicar si fue Adjudicado/Fracasado o Desierto (a través del SIIF – Módulo Aprobación de Adjudicaciones).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 los fines de ir perfeccionando el Módulo Gestión de Contenidos y el Portal de Publicaciones es que los </a:t>
            </a: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“Invitamos a que realicen sugerencias nuevas que tengan al respecto”.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6" y="722202"/>
            <a:ext cx="2207492" cy="85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959" y="1981200"/>
            <a:ext cx="6503437" cy="187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502541" y="6523947"/>
            <a:ext cx="2721219" cy="334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771150" y="3026762"/>
            <a:ext cx="11192100" cy="3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denomina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www.compraspúblicas.sanjuan.gob.ar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Herramienta de Interacción entre el Estado, Proveedores y Ciudadanos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acceso público y gratuito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Centraliza toda info de compras, ventas, locaciones y contrataciones de bs y ss del Sector Público no Financiero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Portal Web es de uso obligatorio para la publicación de todas las contrataciones que realiza el Estado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 perjuicio también de la publicación en Boletín Oficial u otro medio que disponga la autoridad competente.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38200" y="1475232"/>
            <a:ext cx="105156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PORTAL DE COMPRAS PÚBLICAS</a:t>
            </a:r>
            <a:r>
              <a:rPr b="1" i="0" lang="en-US" sz="20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(Art. 15-16 y del 133 al 137 Dec. Reg. Nº 004)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771139" y="2319689"/>
            <a:ext cx="10597800" cy="580535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Portal Web Oficial es una Plataforma administrada por la OCC.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38472"/>
            <a:ext cx="2207492" cy="837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4502540" y="6523947"/>
            <a:ext cx="2736459" cy="334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796600" y="1932200"/>
            <a:ext cx="11192100" cy="4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¿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 SE GENERA UNA PUBLICACIÓN EN EL PORTAL?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Si el procedimiento no esta generado a traves de una Gestion de Compra, ingresar: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sistema SIIF, Sistema de Compras y Contrataciones 06/Gestion de Contenidos /01.Administración de Procedimientos - Publicaciones: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8472"/>
            <a:ext cx="2207492" cy="8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1273" y="4010782"/>
            <a:ext cx="3463635" cy="208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4502540" y="6523947"/>
            <a:ext cx="2736459" cy="334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796600" y="1932199"/>
            <a:ext cx="11192100" cy="444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¿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 SE GENERA UNA PUBLICACIÓN EN EL PORTAL?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Si el procedimiento esta generado a traves de una Gestion de Compra, ingresar: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sistema SIIF, Sistema de Compras y Contrataciones. 04/Gestion de Compras /01.Gestión de Compras, en la Solapa de Agenda de Actividades, Items 5-Publicar el llamado, luego ingresar a la opcion Administracion de Licitaciones.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8472"/>
            <a:ext cx="2207492" cy="8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9455" y="3722255"/>
            <a:ext cx="5578763" cy="2650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4502540" y="6523947"/>
            <a:ext cx="27516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796600" y="1932200"/>
            <a:ext cx="11192100" cy="4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¿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 SE GENERA UNA PUBLICACIÓN EN EL PORTAL?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Completar todos los datos requeridos en las solapas correspondientes.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360" y="3032760"/>
            <a:ext cx="7482840" cy="322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38472"/>
            <a:ext cx="2207492" cy="837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4502540" y="6523947"/>
            <a:ext cx="27516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535708" y="1583513"/>
            <a:ext cx="11156341" cy="2348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¿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 SE GENERA UNA PUBLICACIÓN EN EL PORTAL?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Poner en curso y aceptar, luego debe ser Aprobado por la Autoridad de Área correspondiente.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571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Inmediatamente todos los datos cargados en el Módulo del SIIF serán Publicados en el Portal de Compras Públicas.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571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las Publicaciones se accede desde la opción “Publicaciones del Portal de Compras Públicas” o bien ingresando directamente al link </a:t>
            </a:r>
            <a:r>
              <a:rPr b="0" i="0" lang="en-US" sz="1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licitaciones.sanjuan.gob.ar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8472"/>
            <a:ext cx="2207492" cy="8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7709" y="3676073"/>
            <a:ext cx="6003636" cy="267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502540" y="6523947"/>
            <a:ext cx="284313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796600" y="1676400"/>
            <a:ext cx="111921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FUNCIONES DEL PORTAL DE PUBLICACIONES: Filtros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Para facilitar la búsqueda de una publicación tenemos 4 opciones de Filtros disponibles.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2895599"/>
            <a:ext cx="827722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40674"/>
            <a:ext cx="2207492" cy="85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4502540" y="6523947"/>
            <a:ext cx="2827899" cy="334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796600" y="1932200"/>
            <a:ext cx="11192100" cy="4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796600" y="1676399"/>
            <a:ext cx="11192100" cy="4043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FUNCIONES DEL PORTAL DE PUBLICACIONES: Filtros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.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Proceso de Apertura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    Lista las Futuras Aperturas de Ofertas.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.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Proceso de Adjudicación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Lista las Publicaciones de Procedimientos que están en proceso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                                Adjudicación.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.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Finalizadas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                   Lista los Procedimientos que ya fueron resueltos (Adjudicada/Fracasada/Desierta).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6" y="722202"/>
            <a:ext cx="2207492" cy="85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4502540" y="6523947"/>
            <a:ext cx="2827899" cy="334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796600" y="1932200"/>
            <a:ext cx="11192100" cy="4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>
            <p:ph idx="4294967295" type="subTitle"/>
          </p:nvPr>
        </p:nvSpPr>
        <p:spPr>
          <a:xfrm>
            <a:off x="1198563" y="1931988"/>
            <a:ext cx="10993437" cy="416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FUNCIONES DEL PORTAL DE PUBLICACIONES: Filtros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Tipo: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 seleccionar según el tipo de procedimiento que consiste la publicación.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Ministerios/Secretaria/Organismo: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seleccionar quien efectúa el Procedimiento.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Fecha: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seleccionar según la fecha de apertura del Procedimiento.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6" y="722202"/>
            <a:ext cx="2207492" cy="85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