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797675" cy="9926625"/>
  <p:embeddedFontLst>
    <p:embeddedFont>
      <p:font typeface="Franklin Gothic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27" orient="horz"/>
        <p:guide pos="2141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FranklinGothi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 txBox="1"/>
          <p:nvPr>
            <p:ph idx="12" type="sldNum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p1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p1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p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" name="Google Shape;129;p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" name="Google Shape;149;p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9" name="Google Shape;159;p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p9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y objetos">
  <p:cSld name="1_Título y objeto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about:blank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B08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4090525" y="580725"/>
            <a:ext cx="7634100" cy="25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RÉGIMEN DE COMPRAS Y CONTRATACIONES DE BIENES Y SERVICIOS GOBIERNO DE SAN JUAN</a:t>
            </a:r>
            <a:endParaRPr b="1" i="0" sz="5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"/>
          <p:cNvSpPr/>
          <p:nvPr/>
        </p:nvSpPr>
        <p:spPr>
          <a:xfrm rot="5400000">
            <a:off x="5181600" y="-152400"/>
            <a:ext cx="18288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731" y="580734"/>
            <a:ext cx="1646835" cy="1832681"/>
          </a:xfrm>
          <a:prstGeom prst="ellipse">
            <a:avLst/>
          </a:prstGeom>
          <a:noFill/>
          <a:ln cap="rnd" cmpd="sng" w="63500">
            <a:solidFill>
              <a:srgbClr val="A20000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0000"/>
              </a:srgbClr>
            </a:outerShdw>
          </a:effectLst>
        </p:spPr>
      </p:pic>
      <p:sp>
        <p:nvSpPr>
          <p:cNvPr id="93" name="Google Shape;93;p14"/>
          <p:cNvSpPr/>
          <p:nvPr/>
        </p:nvSpPr>
        <p:spPr>
          <a:xfrm>
            <a:off x="411750" y="4057650"/>
            <a:ext cx="11295900" cy="8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MODULO III: PROVEEDORES DEL ESTADO       </a:t>
            </a:r>
            <a:endParaRPr b="0" i="0" sz="2200" u="none" cap="none" strike="noStrike">
              <a:solidFill>
                <a:srgbClr val="53813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696375" y="4919250"/>
            <a:ext cx="11295900" cy="14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53813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PORTAL DE COMPRAS PUBLICAS</a:t>
            </a:r>
            <a:endParaRPr b="0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15550" y="3935350"/>
            <a:ext cx="2057400" cy="288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3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3"/>
          <p:cNvSpPr/>
          <p:nvPr/>
        </p:nvSpPr>
        <p:spPr>
          <a:xfrm>
            <a:off x="4502540" y="6523947"/>
            <a:ext cx="2827899" cy="3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796600" y="1932200"/>
            <a:ext cx="11192100" cy="43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3560" y="1932200"/>
            <a:ext cx="7879079" cy="432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36" y="740674"/>
            <a:ext cx="2207492" cy="853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4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4"/>
          <p:cNvSpPr/>
          <p:nvPr/>
        </p:nvSpPr>
        <p:spPr>
          <a:xfrm>
            <a:off x="4502540" y="6523947"/>
            <a:ext cx="2827899" cy="3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4"/>
          <p:cNvSpPr/>
          <p:nvPr/>
        </p:nvSpPr>
        <p:spPr>
          <a:xfrm>
            <a:off x="796600" y="1932200"/>
            <a:ext cx="11192100" cy="43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4"/>
          <p:cNvSpPr txBox="1"/>
          <p:nvPr>
            <p:ph idx="4294967295" type="subTitle"/>
          </p:nvPr>
        </p:nvSpPr>
        <p:spPr>
          <a:xfrm>
            <a:off x="1816100" y="1817337"/>
            <a:ext cx="10375900" cy="4583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143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PUNTOS IMPORTANTES A TENER EN CUENTA: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Todo Procedimiento Publicado puede ser Prorrogado hasta un día antes de su Fecha de Apertura ( a través del SIIF - Módulo Administración de Licitaciones).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-Tener en cuenta que todo Procedimiento (a excepción de Contratación Directa por Monto) se debe Publicar si fue Adjudicado/Fracasado o Desierto (a través del SIIF – Módulo Aprobación de Adjudicaciones).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A los fines de ir perfeccionando el Módulo Gestión de Contenidos y el Portal de Publicaciones es que los </a:t>
            </a:r>
            <a:r>
              <a:rPr b="1" i="1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“Invitamos a que realicen sugerencias nuevas que tengan al respecto”.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36" y="722202"/>
            <a:ext cx="2207492" cy="853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25959" y="1981200"/>
            <a:ext cx="6503437" cy="1872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5"/>
          <p:cNvSpPr/>
          <p:nvPr/>
        </p:nvSpPr>
        <p:spPr>
          <a:xfrm>
            <a:off x="4502541" y="6523947"/>
            <a:ext cx="2721219" cy="3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771150" y="3026762"/>
            <a:ext cx="11192100" cy="33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denomina </a:t>
            </a:r>
            <a:r>
              <a:rPr b="0" i="0" lang="en-US" sz="16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www.compraspúblicas.sanjuan.gob.ar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191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Herramienta de Interacción entre el Estado, Proveedores y Ciudadanos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acceso público y gratuito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Centraliza toda info de compras, ventas, locaciones y contrataciones de bs y ss del Sector Público no Financiero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Portal Web es de uso obligatorio para la publicación de todas las contrataciones que realiza el Estado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191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Sin perjuicio también de la publicación en Boletín Oficial u otro medio que disponga la autoridad competente.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838200" y="1475232"/>
            <a:ext cx="10515600" cy="83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143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PORTAL DE COMPRAS PÚBLICAS</a:t>
            </a:r>
            <a:r>
              <a:rPr b="1" i="0" lang="en-US" sz="2000" u="none" cap="none" strike="noStrik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(Art. 15-16 y del 133 al 137 Dec. Reg. Nº 004)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771139" y="2319689"/>
            <a:ext cx="10597800" cy="580535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Portal Web Oficial es una Plataforma administrada por la OCC.</a:t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738472"/>
            <a:ext cx="2207492" cy="837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5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4502540" y="6523947"/>
            <a:ext cx="2736459" cy="3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796600" y="1932200"/>
            <a:ext cx="11192100" cy="41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¿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CÓMO SE GENERA UNA PUBLICACIÓN EN EL PORTAL?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Si el procedimiento no esta generado a traves de una Gestion de Compra, ingresar: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el sistema SIIF, Sistema de Compras y Contrataciones 06/Gestion de Contenidos /01.Administración de Procedimientos - Publicaciones: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38472"/>
            <a:ext cx="2207492" cy="83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71273" y="4010782"/>
            <a:ext cx="3463635" cy="2085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4502540" y="6523947"/>
            <a:ext cx="2736459" cy="3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796600" y="1932199"/>
            <a:ext cx="11192100" cy="444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¿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CÓMO SE GENERA UNA PUBLICACIÓN EN EL PORTAL?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Si el procedimiento esta generado a traves de una Gestion de Compra, ingresar: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el sistema SIIF, Sistema de Compras y Contrataciones. 04/Gestion de Compras /01.Gestión de Compras, en la Solapa de Agenda de Actividades, Items 5-Publicar el llamado, luego ingresar a la opcion Administracion de Licitaciones.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38472"/>
            <a:ext cx="2207492" cy="83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09455" y="3722255"/>
            <a:ext cx="5578763" cy="2650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8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4502540" y="6523947"/>
            <a:ext cx="2751699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8"/>
          <p:cNvSpPr/>
          <p:nvPr/>
        </p:nvSpPr>
        <p:spPr>
          <a:xfrm>
            <a:off x="796600" y="1932200"/>
            <a:ext cx="11192100" cy="41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¿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CÓMO SE GENERA UNA PUBLICACIÓN EN EL PORTAL?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Completar todos los datos requeridos en las solapas correspondientes.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8360" y="3032760"/>
            <a:ext cx="7482840" cy="3223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738472"/>
            <a:ext cx="2207492" cy="837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9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9"/>
          <p:cNvSpPr/>
          <p:nvPr/>
        </p:nvSpPr>
        <p:spPr>
          <a:xfrm>
            <a:off x="4502540" y="6523947"/>
            <a:ext cx="2751699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9"/>
          <p:cNvSpPr/>
          <p:nvPr/>
        </p:nvSpPr>
        <p:spPr>
          <a:xfrm>
            <a:off x="535708" y="1583513"/>
            <a:ext cx="11156341" cy="23484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¿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CÓMO SE GENERA UNA PUBLICACIÓN EN EL PORTAL?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Poner en curso y aceptar, luego debe ser Aprobado por la Autoridad de Área correspondiente.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5715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Inmediatamente todos los datos cargados en el Módulo del SIIF serán Publicados en el Portal de Compras Públicas.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5715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las Publicaciones se accede desde la opción “Publicaciones del Portal de Compras Públicas” o bien ingresando directamente al link </a:t>
            </a:r>
            <a:r>
              <a:rPr b="0" i="0" lang="en-US" sz="1600" u="sng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licitaciones.sanjuan.gob.ar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38472"/>
            <a:ext cx="2207492" cy="83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67709" y="3676073"/>
            <a:ext cx="6003636" cy="2675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0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0"/>
          <p:cNvSpPr/>
          <p:nvPr/>
        </p:nvSpPr>
        <p:spPr>
          <a:xfrm>
            <a:off x="4502540" y="6523947"/>
            <a:ext cx="2843139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0"/>
          <p:cNvSpPr/>
          <p:nvPr/>
        </p:nvSpPr>
        <p:spPr>
          <a:xfrm>
            <a:off x="796600" y="1676400"/>
            <a:ext cx="11192100" cy="1219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FUNCIONES DEL PORTAL DE PUBLICACIONES: Filtros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Para facilitar la búsqueda de una publicación tenemos 4 opciones de Filtros disponibles.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2895599"/>
            <a:ext cx="8277225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740674"/>
            <a:ext cx="2207492" cy="853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1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1"/>
          <p:cNvSpPr/>
          <p:nvPr/>
        </p:nvSpPr>
        <p:spPr>
          <a:xfrm>
            <a:off x="4502540" y="6523947"/>
            <a:ext cx="2827899" cy="3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1"/>
          <p:cNvSpPr/>
          <p:nvPr/>
        </p:nvSpPr>
        <p:spPr>
          <a:xfrm>
            <a:off x="796600" y="1932200"/>
            <a:ext cx="11192100" cy="43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796600" y="1676399"/>
            <a:ext cx="11192100" cy="40432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FUNCIONES DEL PORTAL DE PUBLICACIONES: Filtros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Estado: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.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Proceso de Apertura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       Lista las Futuras Aperturas de Ofertas.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.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Proceso de Adjudicación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Lista las Publicaciones de Procedimientos que están en proceso 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                                            Adjudicación.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.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Finalizadas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                      Lista los Procedimientos que ya fueron resueltos (Adjudicada/Fracasada/Desierta).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36" y="722202"/>
            <a:ext cx="2207492" cy="853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/>
          <p:nvPr/>
        </p:nvSpPr>
        <p:spPr>
          <a:xfrm rot="5400000">
            <a:off x="5736000" y="-5736000"/>
            <a:ext cx="72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2"/>
          <p:cNvSpPr/>
          <p:nvPr/>
        </p:nvSpPr>
        <p:spPr>
          <a:xfrm rot="5400000">
            <a:off x="5916000" y="582000"/>
            <a:ext cx="360000" cy="12192000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4502540" y="6523947"/>
            <a:ext cx="2827899" cy="3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www.compras.sanjuan.gob.a</a:t>
            </a:r>
            <a:r>
              <a:rPr b="0" i="0" lang="en-US" sz="1400" u="none" cap="none" strike="noStrik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796600" y="1932200"/>
            <a:ext cx="11192100" cy="43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8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2"/>
          <p:cNvSpPr txBox="1"/>
          <p:nvPr>
            <p:ph idx="4294967295" type="subTitle"/>
          </p:nvPr>
        </p:nvSpPr>
        <p:spPr>
          <a:xfrm>
            <a:off x="1198563" y="1931988"/>
            <a:ext cx="10993437" cy="4164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FUNCIONES DEL PORTAL DE PUBLICACIONES: Filtros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Tipo: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permite seleccionar según el tipo de procedimiento que consiste la publicación.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Ministerios/Secretaria/Organismo: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permite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seleccionar quien efectúa el Procedimiento.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Fecha: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permite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seleccionar según la fecha de apertura del Procedimiento.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36" y="722202"/>
            <a:ext cx="2207492" cy="853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