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37" r:id="rId2"/>
    <p:sldId id="338" r:id="rId3"/>
    <p:sldId id="346" r:id="rId4"/>
    <p:sldId id="379" r:id="rId5"/>
    <p:sldId id="340" r:id="rId6"/>
    <p:sldId id="341" r:id="rId7"/>
    <p:sldId id="342" r:id="rId8"/>
    <p:sldId id="360" r:id="rId9"/>
    <p:sldId id="347" r:id="rId10"/>
    <p:sldId id="348" r:id="rId11"/>
    <p:sldId id="349" r:id="rId12"/>
    <p:sldId id="350" r:id="rId13"/>
    <p:sldId id="351" r:id="rId14"/>
    <p:sldId id="352" r:id="rId15"/>
    <p:sldId id="353" r:id="rId16"/>
    <p:sldId id="354" r:id="rId17"/>
    <p:sldId id="355" r:id="rId18"/>
    <p:sldId id="356" r:id="rId19"/>
    <p:sldId id="358" r:id="rId20"/>
    <p:sldId id="359" r:id="rId21"/>
    <p:sldId id="357" r:id="rId22"/>
    <p:sldId id="376" r:id="rId23"/>
    <p:sldId id="361" r:id="rId24"/>
    <p:sldId id="365" r:id="rId25"/>
    <p:sldId id="362" r:id="rId26"/>
    <p:sldId id="363" r:id="rId27"/>
    <p:sldId id="364" r:id="rId28"/>
    <p:sldId id="366" r:id="rId29"/>
    <p:sldId id="380" r:id="rId30"/>
    <p:sldId id="381" r:id="rId31"/>
    <p:sldId id="374" r:id="rId32"/>
    <p:sldId id="367" r:id="rId33"/>
    <p:sldId id="368" r:id="rId34"/>
    <p:sldId id="369" r:id="rId35"/>
    <p:sldId id="370" r:id="rId36"/>
    <p:sldId id="371" r:id="rId37"/>
    <p:sldId id="372" r:id="rId38"/>
    <p:sldId id="373" r:id="rId39"/>
    <p:sldId id="377" r:id="rId40"/>
    <p:sldId id="375" r:id="rId41"/>
    <p:sldId id="378" r:id="rId42"/>
    <p:sldId id="344" r:id="rId43"/>
    <p:sldId id="345" r:id="rId44"/>
  </p:sldIdLst>
  <p:sldSz cx="12192000" cy="6858000"/>
  <p:notesSz cx="7010400" cy="92964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9D9"/>
    <a:srgbClr val="00B0F0"/>
    <a:srgbClr val="09546B"/>
    <a:srgbClr val="C09200"/>
    <a:srgbClr val="0062AC"/>
    <a:srgbClr val="005D7E"/>
    <a:srgbClr val="009AD0"/>
    <a:srgbClr val="007FAC"/>
    <a:srgbClr val="004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87" autoAdjust="0"/>
    <p:restoredTop sz="50067" autoAdjust="0"/>
  </p:normalViewPr>
  <p:slideViewPr>
    <p:cSldViewPr snapToGrid="0">
      <p:cViewPr varScale="1">
        <p:scale>
          <a:sx n="113" d="100"/>
          <a:sy n="113" d="100"/>
        </p:scale>
        <p:origin x="588" y="108"/>
      </p:cViewPr>
      <p:guideLst>
        <p:guide orient="horz" pos="2364"/>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97" d="100"/>
          <a:sy n="97" d="100"/>
        </p:scale>
        <p:origin x="308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18E70-A3F0-4705-8CB9-57B4F8A67CF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AR"/>
        </a:p>
      </dgm:t>
    </dgm:pt>
    <dgm:pt modelId="{76EDC3F0-C2AE-438C-B0A0-AEC109EF9428}">
      <dgm:prSet phldrT="[Texto]"/>
      <dgm:spPr/>
      <dgm:t>
        <a:bodyPr/>
        <a:lstStyle/>
        <a:p>
          <a:r>
            <a:rPr lang="es-AR" dirty="0" smtClean="0"/>
            <a:t>Mejora Continua de la Gestión</a:t>
          </a:r>
          <a:endParaRPr lang="es-AR" dirty="0"/>
        </a:p>
      </dgm:t>
    </dgm:pt>
    <dgm:pt modelId="{EDAD5C59-5F7D-4DED-A8DA-2FBD007F0C59}" type="parTrans" cxnId="{F751254C-D157-435D-892C-E05FD9356DD7}">
      <dgm:prSet/>
      <dgm:spPr/>
      <dgm:t>
        <a:bodyPr/>
        <a:lstStyle/>
        <a:p>
          <a:endParaRPr lang="es-AR"/>
        </a:p>
      </dgm:t>
    </dgm:pt>
    <dgm:pt modelId="{C2D1FA80-27AC-44C3-8B4B-5CACF53F068A}" type="sibTrans" cxnId="{F751254C-D157-435D-892C-E05FD9356DD7}">
      <dgm:prSet/>
      <dgm:spPr/>
      <dgm:t>
        <a:bodyPr/>
        <a:lstStyle/>
        <a:p>
          <a:endParaRPr lang="es-AR"/>
        </a:p>
      </dgm:t>
    </dgm:pt>
    <dgm:pt modelId="{9F9DAE02-1CD7-407E-97BE-97DE37659696}">
      <dgm:prSet phldrT="[Texto]"/>
      <dgm:spPr/>
      <dgm:t>
        <a:bodyPr/>
        <a:lstStyle/>
        <a:p>
          <a:r>
            <a:rPr lang="es-AR" dirty="0" smtClean="0"/>
            <a:t>Planificación Orientada a Resultados</a:t>
          </a:r>
          <a:endParaRPr lang="es-AR" dirty="0"/>
        </a:p>
      </dgm:t>
    </dgm:pt>
    <dgm:pt modelId="{8FF61BFD-AB40-45DC-9167-73ABDA00A968}" type="parTrans" cxnId="{6A9E6463-CD20-439C-B8DF-16342644DF0A}">
      <dgm:prSet/>
      <dgm:spPr/>
      <dgm:t>
        <a:bodyPr/>
        <a:lstStyle/>
        <a:p>
          <a:endParaRPr lang="es-AR"/>
        </a:p>
      </dgm:t>
    </dgm:pt>
    <dgm:pt modelId="{75884441-91BD-401F-993A-97DA41F4C7E7}" type="sibTrans" cxnId="{6A9E6463-CD20-439C-B8DF-16342644DF0A}">
      <dgm:prSet/>
      <dgm:spPr/>
      <dgm:t>
        <a:bodyPr/>
        <a:lstStyle/>
        <a:p>
          <a:endParaRPr lang="es-AR"/>
        </a:p>
      </dgm:t>
    </dgm:pt>
    <dgm:pt modelId="{9804B220-0464-44D2-826C-59E3C97B4348}">
      <dgm:prSet phldrT="[Texto]"/>
      <dgm:spPr/>
      <dgm:t>
        <a:bodyPr/>
        <a:lstStyle/>
        <a:p>
          <a:r>
            <a:rPr lang="es-AR" dirty="0" smtClean="0"/>
            <a:t>Presupuesto por Resultados</a:t>
          </a:r>
          <a:endParaRPr lang="es-AR" dirty="0"/>
        </a:p>
      </dgm:t>
    </dgm:pt>
    <dgm:pt modelId="{DDAABCB7-E277-467D-B7F6-18C53737F9B5}" type="parTrans" cxnId="{095D00A6-2395-4D85-B82D-A6C3998C3295}">
      <dgm:prSet/>
      <dgm:spPr/>
      <dgm:t>
        <a:bodyPr/>
        <a:lstStyle/>
        <a:p>
          <a:endParaRPr lang="es-AR"/>
        </a:p>
      </dgm:t>
    </dgm:pt>
    <dgm:pt modelId="{5FE2D0F2-C992-4617-9217-B83BC94450C8}" type="sibTrans" cxnId="{095D00A6-2395-4D85-B82D-A6C3998C3295}">
      <dgm:prSet/>
      <dgm:spPr/>
      <dgm:t>
        <a:bodyPr/>
        <a:lstStyle/>
        <a:p>
          <a:endParaRPr lang="es-AR"/>
        </a:p>
      </dgm:t>
    </dgm:pt>
    <dgm:pt modelId="{AD821411-C2C0-4C66-8B29-56FE56DCC9F6}">
      <dgm:prSet phldrT="[Texto]"/>
      <dgm:spPr/>
      <dgm:t>
        <a:bodyPr/>
        <a:lstStyle/>
        <a:p>
          <a:r>
            <a:rPr lang="es-AR" dirty="0" smtClean="0"/>
            <a:t>Gestión Financiera</a:t>
          </a:r>
          <a:endParaRPr lang="es-AR" dirty="0"/>
        </a:p>
      </dgm:t>
    </dgm:pt>
    <dgm:pt modelId="{B8F5483C-B9E3-4E31-961C-2E0F13B787C2}" type="parTrans" cxnId="{374EA1CD-F672-4A00-9F0C-5826197921BC}">
      <dgm:prSet/>
      <dgm:spPr/>
      <dgm:t>
        <a:bodyPr/>
        <a:lstStyle/>
        <a:p>
          <a:endParaRPr lang="es-AR"/>
        </a:p>
      </dgm:t>
    </dgm:pt>
    <dgm:pt modelId="{1DAE54C7-9309-47B0-A8D8-FBE0C8B67012}" type="sibTrans" cxnId="{374EA1CD-F672-4A00-9F0C-5826197921BC}">
      <dgm:prSet/>
      <dgm:spPr/>
      <dgm:t>
        <a:bodyPr/>
        <a:lstStyle/>
        <a:p>
          <a:endParaRPr lang="es-AR"/>
        </a:p>
      </dgm:t>
    </dgm:pt>
    <dgm:pt modelId="{679170B7-D0F0-4FC1-BB44-D665C75E3A8B}">
      <dgm:prSet phldrT="[Texto]"/>
      <dgm:spPr/>
      <dgm:t>
        <a:bodyPr/>
        <a:lstStyle/>
        <a:p>
          <a:r>
            <a:rPr lang="es-AR" dirty="0" smtClean="0"/>
            <a:t>Monitoreo y Evaluación</a:t>
          </a:r>
          <a:endParaRPr lang="es-AR" dirty="0"/>
        </a:p>
      </dgm:t>
    </dgm:pt>
    <dgm:pt modelId="{03366C97-593C-45AA-B26C-4FC02697043D}" type="parTrans" cxnId="{A40C1012-00E5-4D32-854F-0D0C6CC7B259}">
      <dgm:prSet/>
      <dgm:spPr/>
      <dgm:t>
        <a:bodyPr/>
        <a:lstStyle/>
        <a:p>
          <a:endParaRPr lang="es-AR"/>
        </a:p>
      </dgm:t>
    </dgm:pt>
    <dgm:pt modelId="{C8E308E4-4B26-488F-8F75-AF84DC326227}" type="sibTrans" cxnId="{A40C1012-00E5-4D32-854F-0D0C6CC7B259}">
      <dgm:prSet/>
      <dgm:spPr/>
      <dgm:t>
        <a:bodyPr/>
        <a:lstStyle/>
        <a:p>
          <a:endParaRPr lang="es-AR"/>
        </a:p>
      </dgm:t>
    </dgm:pt>
    <dgm:pt modelId="{AD9EAE96-2F09-4E3A-9DCD-C7FFED82848B}">
      <dgm:prSet phldrT="[Texto]"/>
      <dgm:spPr/>
      <dgm:t>
        <a:bodyPr/>
        <a:lstStyle/>
        <a:p>
          <a:r>
            <a:rPr lang="es-AR" dirty="0" smtClean="0"/>
            <a:t>Gestión de Programas y Proyectos</a:t>
          </a:r>
          <a:endParaRPr lang="es-AR" dirty="0"/>
        </a:p>
      </dgm:t>
    </dgm:pt>
    <dgm:pt modelId="{B55B7777-4AB3-4AEE-937E-15332ED634FC}" type="parTrans" cxnId="{D8A09DE4-2B0D-49EB-B508-C118B551607D}">
      <dgm:prSet/>
      <dgm:spPr/>
      <dgm:t>
        <a:bodyPr/>
        <a:lstStyle/>
        <a:p>
          <a:endParaRPr lang="es-AR"/>
        </a:p>
      </dgm:t>
    </dgm:pt>
    <dgm:pt modelId="{0BB4875F-FD20-4834-BEEC-B2A93B900FD4}" type="sibTrans" cxnId="{D8A09DE4-2B0D-49EB-B508-C118B551607D}">
      <dgm:prSet/>
      <dgm:spPr/>
      <dgm:t>
        <a:bodyPr/>
        <a:lstStyle/>
        <a:p>
          <a:endParaRPr lang="es-AR"/>
        </a:p>
      </dgm:t>
    </dgm:pt>
    <dgm:pt modelId="{6BB98445-C1F3-4A74-9F9F-A53D67AE7EA3}" type="pres">
      <dgm:prSet presAssocID="{93B18E70-A3F0-4705-8CB9-57B4F8A67CFF}" presName="Name0" presStyleCnt="0">
        <dgm:presLayoutVars>
          <dgm:chMax val="1"/>
          <dgm:dir/>
          <dgm:animLvl val="ctr"/>
          <dgm:resizeHandles val="exact"/>
        </dgm:presLayoutVars>
      </dgm:prSet>
      <dgm:spPr/>
      <dgm:t>
        <a:bodyPr/>
        <a:lstStyle/>
        <a:p>
          <a:endParaRPr lang="es-AR"/>
        </a:p>
      </dgm:t>
    </dgm:pt>
    <dgm:pt modelId="{780AB380-B654-4676-B25A-9501A16942C0}" type="pres">
      <dgm:prSet presAssocID="{76EDC3F0-C2AE-438C-B0A0-AEC109EF9428}" presName="centerShape" presStyleLbl="node0" presStyleIdx="0" presStyleCnt="1"/>
      <dgm:spPr/>
      <dgm:t>
        <a:bodyPr/>
        <a:lstStyle/>
        <a:p>
          <a:endParaRPr lang="es-AR"/>
        </a:p>
      </dgm:t>
    </dgm:pt>
    <dgm:pt modelId="{A9330F30-0638-4E47-942C-10BCE8BDF5F0}" type="pres">
      <dgm:prSet presAssocID="{9F9DAE02-1CD7-407E-97BE-97DE37659696}" presName="node" presStyleLbl="node1" presStyleIdx="0" presStyleCnt="5">
        <dgm:presLayoutVars>
          <dgm:bulletEnabled val="1"/>
        </dgm:presLayoutVars>
      </dgm:prSet>
      <dgm:spPr/>
      <dgm:t>
        <a:bodyPr/>
        <a:lstStyle/>
        <a:p>
          <a:endParaRPr lang="es-AR"/>
        </a:p>
      </dgm:t>
    </dgm:pt>
    <dgm:pt modelId="{7DCC2BDD-D2E1-4C88-8CCF-3C6000F047E8}" type="pres">
      <dgm:prSet presAssocID="{9F9DAE02-1CD7-407E-97BE-97DE37659696}" presName="dummy" presStyleCnt="0"/>
      <dgm:spPr/>
      <dgm:t>
        <a:bodyPr/>
        <a:lstStyle/>
        <a:p>
          <a:endParaRPr lang="es-AR"/>
        </a:p>
      </dgm:t>
    </dgm:pt>
    <dgm:pt modelId="{B81191B6-F3C3-461D-AB27-0A60E878971A}" type="pres">
      <dgm:prSet presAssocID="{75884441-91BD-401F-993A-97DA41F4C7E7}" presName="sibTrans" presStyleLbl="sibTrans2D1" presStyleIdx="0" presStyleCnt="5"/>
      <dgm:spPr/>
      <dgm:t>
        <a:bodyPr/>
        <a:lstStyle/>
        <a:p>
          <a:endParaRPr lang="es-AR"/>
        </a:p>
      </dgm:t>
    </dgm:pt>
    <dgm:pt modelId="{C0A169AB-43BF-4F5B-9B1E-19FFBC77703C}" type="pres">
      <dgm:prSet presAssocID="{9804B220-0464-44D2-826C-59E3C97B4348}" presName="node" presStyleLbl="node1" presStyleIdx="1" presStyleCnt="5">
        <dgm:presLayoutVars>
          <dgm:bulletEnabled val="1"/>
        </dgm:presLayoutVars>
      </dgm:prSet>
      <dgm:spPr/>
      <dgm:t>
        <a:bodyPr/>
        <a:lstStyle/>
        <a:p>
          <a:endParaRPr lang="es-AR"/>
        </a:p>
      </dgm:t>
    </dgm:pt>
    <dgm:pt modelId="{AAC7E86B-1A47-4958-9FB3-C3693DB07813}" type="pres">
      <dgm:prSet presAssocID="{9804B220-0464-44D2-826C-59E3C97B4348}" presName="dummy" presStyleCnt="0"/>
      <dgm:spPr/>
      <dgm:t>
        <a:bodyPr/>
        <a:lstStyle/>
        <a:p>
          <a:endParaRPr lang="es-AR"/>
        </a:p>
      </dgm:t>
    </dgm:pt>
    <dgm:pt modelId="{1F8B7491-E944-4F1D-BABC-1479DA242A4B}" type="pres">
      <dgm:prSet presAssocID="{5FE2D0F2-C992-4617-9217-B83BC94450C8}" presName="sibTrans" presStyleLbl="sibTrans2D1" presStyleIdx="1" presStyleCnt="5"/>
      <dgm:spPr/>
      <dgm:t>
        <a:bodyPr/>
        <a:lstStyle/>
        <a:p>
          <a:endParaRPr lang="es-AR"/>
        </a:p>
      </dgm:t>
    </dgm:pt>
    <dgm:pt modelId="{9E5F878C-0A31-4C18-B50C-1726438149E7}" type="pres">
      <dgm:prSet presAssocID="{AD821411-C2C0-4C66-8B29-56FE56DCC9F6}" presName="node" presStyleLbl="node1" presStyleIdx="2" presStyleCnt="5">
        <dgm:presLayoutVars>
          <dgm:bulletEnabled val="1"/>
        </dgm:presLayoutVars>
      </dgm:prSet>
      <dgm:spPr/>
      <dgm:t>
        <a:bodyPr/>
        <a:lstStyle/>
        <a:p>
          <a:endParaRPr lang="es-AR"/>
        </a:p>
      </dgm:t>
    </dgm:pt>
    <dgm:pt modelId="{2BDA5FEA-6AAD-4CC3-B3C4-0DC445ABEA60}" type="pres">
      <dgm:prSet presAssocID="{AD821411-C2C0-4C66-8B29-56FE56DCC9F6}" presName="dummy" presStyleCnt="0"/>
      <dgm:spPr/>
      <dgm:t>
        <a:bodyPr/>
        <a:lstStyle/>
        <a:p>
          <a:endParaRPr lang="es-AR"/>
        </a:p>
      </dgm:t>
    </dgm:pt>
    <dgm:pt modelId="{C3E72475-1DE4-48AA-9CBF-F78F7452173C}" type="pres">
      <dgm:prSet presAssocID="{1DAE54C7-9309-47B0-A8D8-FBE0C8B67012}" presName="sibTrans" presStyleLbl="sibTrans2D1" presStyleIdx="2" presStyleCnt="5"/>
      <dgm:spPr/>
      <dgm:t>
        <a:bodyPr/>
        <a:lstStyle/>
        <a:p>
          <a:endParaRPr lang="es-AR"/>
        </a:p>
      </dgm:t>
    </dgm:pt>
    <dgm:pt modelId="{7F19B086-FB98-405E-B571-EE2B92B792C4}" type="pres">
      <dgm:prSet presAssocID="{AD9EAE96-2F09-4E3A-9DCD-C7FFED82848B}" presName="node" presStyleLbl="node1" presStyleIdx="3" presStyleCnt="5">
        <dgm:presLayoutVars>
          <dgm:bulletEnabled val="1"/>
        </dgm:presLayoutVars>
      </dgm:prSet>
      <dgm:spPr/>
      <dgm:t>
        <a:bodyPr/>
        <a:lstStyle/>
        <a:p>
          <a:endParaRPr lang="es-AR"/>
        </a:p>
      </dgm:t>
    </dgm:pt>
    <dgm:pt modelId="{C453A788-A281-4B20-B421-CC04E2D12111}" type="pres">
      <dgm:prSet presAssocID="{AD9EAE96-2F09-4E3A-9DCD-C7FFED82848B}" presName="dummy" presStyleCnt="0"/>
      <dgm:spPr/>
      <dgm:t>
        <a:bodyPr/>
        <a:lstStyle/>
        <a:p>
          <a:endParaRPr lang="es-AR"/>
        </a:p>
      </dgm:t>
    </dgm:pt>
    <dgm:pt modelId="{239B8DB9-291C-49CF-8F14-4A1E5A6B947A}" type="pres">
      <dgm:prSet presAssocID="{0BB4875F-FD20-4834-BEEC-B2A93B900FD4}" presName="sibTrans" presStyleLbl="sibTrans2D1" presStyleIdx="3" presStyleCnt="5"/>
      <dgm:spPr/>
      <dgm:t>
        <a:bodyPr/>
        <a:lstStyle/>
        <a:p>
          <a:endParaRPr lang="es-AR"/>
        </a:p>
      </dgm:t>
    </dgm:pt>
    <dgm:pt modelId="{BA4B0F09-EF31-4194-ABEB-C33F7CC1E122}" type="pres">
      <dgm:prSet presAssocID="{679170B7-D0F0-4FC1-BB44-D665C75E3A8B}" presName="node" presStyleLbl="node1" presStyleIdx="4" presStyleCnt="5">
        <dgm:presLayoutVars>
          <dgm:bulletEnabled val="1"/>
        </dgm:presLayoutVars>
      </dgm:prSet>
      <dgm:spPr/>
      <dgm:t>
        <a:bodyPr/>
        <a:lstStyle/>
        <a:p>
          <a:endParaRPr lang="es-AR"/>
        </a:p>
      </dgm:t>
    </dgm:pt>
    <dgm:pt modelId="{73E8DB59-25B5-418B-A31A-D7FE661D717D}" type="pres">
      <dgm:prSet presAssocID="{679170B7-D0F0-4FC1-BB44-D665C75E3A8B}" presName="dummy" presStyleCnt="0"/>
      <dgm:spPr/>
      <dgm:t>
        <a:bodyPr/>
        <a:lstStyle/>
        <a:p>
          <a:endParaRPr lang="es-AR"/>
        </a:p>
      </dgm:t>
    </dgm:pt>
    <dgm:pt modelId="{0FC91E77-E628-4CF6-BC27-8B51E1DDBBD3}" type="pres">
      <dgm:prSet presAssocID="{C8E308E4-4B26-488F-8F75-AF84DC326227}" presName="sibTrans" presStyleLbl="sibTrans2D1" presStyleIdx="4" presStyleCnt="5"/>
      <dgm:spPr/>
      <dgm:t>
        <a:bodyPr/>
        <a:lstStyle/>
        <a:p>
          <a:endParaRPr lang="es-AR"/>
        </a:p>
      </dgm:t>
    </dgm:pt>
  </dgm:ptLst>
  <dgm:cxnLst>
    <dgm:cxn modelId="{D7BF043E-9050-44F4-929F-A0103AB0A64B}" type="presOf" srcId="{93B18E70-A3F0-4705-8CB9-57B4F8A67CFF}" destId="{6BB98445-C1F3-4A74-9F9F-A53D67AE7EA3}" srcOrd="0" destOrd="0" presId="urn:microsoft.com/office/officeart/2005/8/layout/radial6"/>
    <dgm:cxn modelId="{F6E3E918-46FF-4EB5-B939-0F783CE9A765}" type="presOf" srcId="{9804B220-0464-44D2-826C-59E3C97B4348}" destId="{C0A169AB-43BF-4F5B-9B1E-19FFBC77703C}" srcOrd="0" destOrd="0" presId="urn:microsoft.com/office/officeart/2005/8/layout/radial6"/>
    <dgm:cxn modelId="{5B2A886D-D5F9-4706-90B3-C74BF3F25629}" type="presOf" srcId="{76EDC3F0-C2AE-438C-B0A0-AEC109EF9428}" destId="{780AB380-B654-4676-B25A-9501A16942C0}" srcOrd="0" destOrd="0" presId="urn:microsoft.com/office/officeart/2005/8/layout/radial6"/>
    <dgm:cxn modelId="{7B45857D-085F-4287-97A8-0F610CA1A175}" type="presOf" srcId="{75884441-91BD-401F-993A-97DA41F4C7E7}" destId="{B81191B6-F3C3-461D-AB27-0A60E878971A}" srcOrd="0" destOrd="0" presId="urn:microsoft.com/office/officeart/2005/8/layout/radial6"/>
    <dgm:cxn modelId="{753D30C5-CC13-4EF8-B526-92D7EDC9BF2A}" type="presOf" srcId="{C8E308E4-4B26-488F-8F75-AF84DC326227}" destId="{0FC91E77-E628-4CF6-BC27-8B51E1DDBBD3}" srcOrd="0" destOrd="0" presId="urn:microsoft.com/office/officeart/2005/8/layout/radial6"/>
    <dgm:cxn modelId="{A40C1012-00E5-4D32-854F-0D0C6CC7B259}" srcId="{76EDC3F0-C2AE-438C-B0A0-AEC109EF9428}" destId="{679170B7-D0F0-4FC1-BB44-D665C75E3A8B}" srcOrd="4" destOrd="0" parTransId="{03366C97-593C-45AA-B26C-4FC02697043D}" sibTransId="{C8E308E4-4B26-488F-8F75-AF84DC326227}"/>
    <dgm:cxn modelId="{374EA1CD-F672-4A00-9F0C-5826197921BC}" srcId="{76EDC3F0-C2AE-438C-B0A0-AEC109EF9428}" destId="{AD821411-C2C0-4C66-8B29-56FE56DCC9F6}" srcOrd="2" destOrd="0" parTransId="{B8F5483C-B9E3-4E31-961C-2E0F13B787C2}" sibTransId="{1DAE54C7-9309-47B0-A8D8-FBE0C8B67012}"/>
    <dgm:cxn modelId="{41743A0F-868C-44BB-8ED4-D7B868D1BF96}" type="presOf" srcId="{AD821411-C2C0-4C66-8B29-56FE56DCC9F6}" destId="{9E5F878C-0A31-4C18-B50C-1726438149E7}" srcOrd="0" destOrd="0" presId="urn:microsoft.com/office/officeart/2005/8/layout/radial6"/>
    <dgm:cxn modelId="{3C0CBB08-6259-4041-B581-5CE15B979270}" type="presOf" srcId="{AD9EAE96-2F09-4E3A-9DCD-C7FFED82848B}" destId="{7F19B086-FB98-405E-B571-EE2B92B792C4}" srcOrd="0" destOrd="0" presId="urn:microsoft.com/office/officeart/2005/8/layout/radial6"/>
    <dgm:cxn modelId="{3B2BFD8A-FC9A-4946-88FF-A466BC573FE2}" type="presOf" srcId="{1DAE54C7-9309-47B0-A8D8-FBE0C8B67012}" destId="{C3E72475-1DE4-48AA-9CBF-F78F7452173C}" srcOrd="0" destOrd="0" presId="urn:microsoft.com/office/officeart/2005/8/layout/radial6"/>
    <dgm:cxn modelId="{239B3280-FA25-4D7A-AEC9-7CA7F8BA024F}" type="presOf" srcId="{9F9DAE02-1CD7-407E-97BE-97DE37659696}" destId="{A9330F30-0638-4E47-942C-10BCE8BDF5F0}" srcOrd="0" destOrd="0" presId="urn:microsoft.com/office/officeart/2005/8/layout/radial6"/>
    <dgm:cxn modelId="{F751254C-D157-435D-892C-E05FD9356DD7}" srcId="{93B18E70-A3F0-4705-8CB9-57B4F8A67CFF}" destId="{76EDC3F0-C2AE-438C-B0A0-AEC109EF9428}" srcOrd="0" destOrd="0" parTransId="{EDAD5C59-5F7D-4DED-A8DA-2FBD007F0C59}" sibTransId="{C2D1FA80-27AC-44C3-8B4B-5CACF53F068A}"/>
    <dgm:cxn modelId="{6A9E6463-CD20-439C-B8DF-16342644DF0A}" srcId="{76EDC3F0-C2AE-438C-B0A0-AEC109EF9428}" destId="{9F9DAE02-1CD7-407E-97BE-97DE37659696}" srcOrd="0" destOrd="0" parTransId="{8FF61BFD-AB40-45DC-9167-73ABDA00A968}" sibTransId="{75884441-91BD-401F-993A-97DA41F4C7E7}"/>
    <dgm:cxn modelId="{0CFE4469-FD04-4688-B02D-CF14B2884E25}" type="presOf" srcId="{0BB4875F-FD20-4834-BEEC-B2A93B900FD4}" destId="{239B8DB9-291C-49CF-8F14-4A1E5A6B947A}" srcOrd="0" destOrd="0" presId="urn:microsoft.com/office/officeart/2005/8/layout/radial6"/>
    <dgm:cxn modelId="{D8A09DE4-2B0D-49EB-B508-C118B551607D}" srcId="{76EDC3F0-C2AE-438C-B0A0-AEC109EF9428}" destId="{AD9EAE96-2F09-4E3A-9DCD-C7FFED82848B}" srcOrd="3" destOrd="0" parTransId="{B55B7777-4AB3-4AEE-937E-15332ED634FC}" sibTransId="{0BB4875F-FD20-4834-BEEC-B2A93B900FD4}"/>
    <dgm:cxn modelId="{2A82FA2F-0FF5-4D7C-AE9C-9BDFA166A761}" type="presOf" srcId="{679170B7-D0F0-4FC1-BB44-D665C75E3A8B}" destId="{BA4B0F09-EF31-4194-ABEB-C33F7CC1E122}" srcOrd="0" destOrd="0" presId="urn:microsoft.com/office/officeart/2005/8/layout/radial6"/>
    <dgm:cxn modelId="{FA4B9185-EF22-4510-95C8-F80B9CD37393}" type="presOf" srcId="{5FE2D0F2-C992-4617-9217-B83BC94450C8}" destId="{1F8B7491-E944-4F1D-BABC-1479DA242A4B}" srcOrd="0" destOrd="0" presId="urn:microsoft.com/office/officeart/2005/8/layout/radial6"/>
    <dgm:cxn modelId="{095D00A6-2395-4D85-B82D-A6C3998C3295}" srcId="{76EDC3F0-C2AE-438C-B0A0-AEC109EF9428}" destId="{9804B220-0464-44D2-826C-59E3C97B4348}" srcOrd="1" destOrd="0" parTransId="{DDAABCB7-E277-467D-B7F6-18C53737F9B5}" sibTransId="{5FE2D0F2-C992-4617-9217-B83BC94450C8}"/>
    <dgm:cxn modelId="{9CAF27A7-ADD3-4A71-988C-C6206E344020}" type="presParOf" srcId="{6BB98445-C1F3-4A74-9F9F-A53D67AE7EA3}" destId="{780AB380-B654-4676-B25A-9501A16942C0}" srcOrd="0" destOrd="0" presId="urn:microsoft.com/office/officeart/2005/8/layout/radial6"/>
    <dgm:cxn modelId="{DA582D5D-0C05-4BE1-BC57-8C753C7D0768}" type="presParOf" srcId="{6BB98445-C1F3-4A74-9F9F-A53D67AE7EA3}" destId="{A9330F30-0638-4E47-942C-10BCE8BDF5F0}" srcOrd="1" destOrd="0" presId="urn:microsoft.com/office/officeart/2005/8/layout/radial6"/>
    <dgm:cxn modelId="{D1854D8C-FA13-4B48-BB70-3B5EE2C08CD1}" type="presParOf" srcId="{6BB98445-C1F3-4A74-9F9F-A53D67AE7EA3}" destId="{7DCC2BDD-D2E1-4C88-8CCF-3C6000F047E8}" srcOrd="2" destOrd="0" presId="urn:microsoft.com/office/officeart/2005/8/layout/radial6"/>
    <dgm:cxn modelId="{4FC1641B-2192-4026-85E4-5BAC283F3053}" type="presParOf" srcId="{6BB98445-C1F3-4A74-9F9F-A53D67AE7EA3}" destId="{B81191B6-F3C3-461D-AB27-0A60E878971A}" srcOrd="3" destOrd="0" presId="urn:microsoft.com/office/officeart/2005/8/layout/radial6"/>
    <dgm:cxn modelId="{C8985630-A4B7-4415-86E4-3F4DB2B23C6A}" type="presParOf" srcId="{6BB98445-C1F3-4A74-9F9F-A53D67AE7EA3}" destId="{C0A169AB-43BF-4F5B-9B1E-19FFBC77703C}" srcOrd="4" destOrd="0" presId="urn:microsoft.com/office/officeart/2005/8/layout/radial6"/>
    <dgm:cxn modelId="{A64381DF-A672-4560-8C49-9E28A94A5FF7}" type="presParOf" srcId="{6BB98445-C1F3-4A74-9F9F-A53D67AE7EA3}" destId="{AAC7E86B-1A47-4958-9FB3-C3693DB07813}" srcOrd="5" destOrd="0" presId="urn:microsoft.com/office/officeart/2005/8/layout/radial6"/>
    <dgm:cxn modelId="{3D495BBE-B516-4B38-BBDC-EB6CAF12604A}" type="presParOf" srcId="{6BB98445-C1F3-4A74-9F9F-A53D67AE7EA3}" destId="{1F8B7491-E944-4F1D-BABC-1479DA242A4B}" srcOrd="6" destOrd="0" presId="urn:microsoft.com/office/officeart/2005/8/layout/radial6"/>
    <dgm:cxn modelId="{EA8B4C77-7DBD-4FC1-92BA-EAA8EFAE74EF}" type="presParOf" srcId="{6BB98445-C1F3-4A74-9F9F-A53D67AE7EA3}" destId="{9E5F878C-0A31-4C18-B50C-1726438149E7}" srcOrd="7" destOrd="0" presId="urn:microsoft.com/office/officeart/2005/8/layout/radial6"/>
    <dgm:cxn modelId="{B9E5A351-DB89-4140-BED2-A147FC5D9145}" type="presParOf" srcId="{6BB98445-C1F3-4A74-9F9F-A53D67AE7EA3}" destId="{2BDA5FEA-6AAD-4CC3-B3C4-0DC445ABEA60}" srcOrd="8" destOrd="0" presId="urn:microsoft.com/office/officeart/2005/8/layout/radial6"/>
    <dgm:cxn modelId="{5B00FAAB-18E9-4813-AF4F-935E6267DDDB}" type="presParOf" srcId="{6BB98445-C1F3-4A74-9F9F-A53D67AE7EA3}" destId="{C3E72475-1DE4-48AA-9CBF-F78F7452173C}" srcOrd="9" destOrd="0" presId="urn:microsoft.com/office/officeart/2005/8/layout/radial6"/>
    <dgm:cxn modelId="{87F4D629-857E-449F-81BB-EA58F4ECF911}" type="presParOf" srcId="{6BB98445-C1F3-4A74-9F9F-A53D67AE7EA3}" destId="{7F19B086-FB98-405E-B571-EE2B92B792C4}" srcOrd="10" destOrd="0" presId="urn:microsoft.com/office/officeart/2005/8/layout/radial6"/>
    <dgm:cxn modelId="{6775E592-B753-4024-8D38-9C99019B5215}" type="presParOf" srcId="{6BB98445-C1F3-4A74-9F9F-A53D67AE7EA3}" destId="{C453A788-A281-4B20-B421-CC04E2D12111}" srcOrd="11" destOrd="0" presId="urn:microsoft.com/office/officeart/2005/8/layout/radial6"/>
    <dgm:cxn modelId="{9F23FE69-8ADE-4A52-A94F-AD63A0A5826F}" type="presParOf" srcId="{6BB98445-C1F3-4A74-9F9F-A53D67AE7EA3}" destId="{239B8DB9-291C-49CF-8F14-4A1E5A6B947A}" srcOrd="12" destOrd="0" presId="urn:microsoft.com/office/officeart/2005/8/layout/radial6"/>
    <dgm:cxn modelId="{7589A55F-9DBA-4817-BF0A-5F84BDFB5D00}" type="presParOf" srcId="{6BB98445-C1F3-4A74-9F9F-A53D67AE7EA3}" destId="{BA4B0F09-EF31-4194-ABEB-C33F7CC1E122}" srcOrd="13" destOrd="0" presId="urn:microsoft.com/office/officeart/2005/8/layout/radial6"/>
    <dgm:cxn modelId="{135796D8-72BE-44C1-946C-CDC25776DB3B}" type="presParOf" srcId="{6BB98445-C1F3-4A74-9F9F-A53D67AE7EA3}" destId="{73E8DB59-25B5-418B-A31A-D7FE661D717D}" srcOrd="14" destOrd="0" presId="urn:microsoft.com/office/officeart/2005/8/layout/radial6"/>
    <dgm:cxn modelId="{1879015E-D56F-4D94-8482-C4A8E161CBA7}" type="presParOf" srcId="{6BB98445-C1F3-4A74-9F9F-A53D67AE7EA3}" destId="{0FC91E77-E628-4CF6-BC27-8B51E1DDBBD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48D68-BC22-4E03-8915-2327C3D7A58D}"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s-AR"/>
        </a:p>
      </dgm:t>
    </dgm:pt>
    <dgm:pt modelId="{BA82CF28-861D-4FE4-8BC7-54B08D5BEAC2}">
      <dgm:prSet phldrT="[Texto]"/>
      <dgm:spPr/>
      <dgm:t>
        <a:bodyPr/>
        <a:lstStyle/>
        <a:p>
          <a:r>
            <a:rPr lang="es-AR" dirty="0" smtClean="0"/>
            <a:t>Planificación</a:t>
          </a:r>
          <a:endParaRPr lang="es-AR" dirty="0"/>
        </a:p>
      </dgm:t>
    </dgm:pt>
    <dgm:pt modelId="{62346F22-70F7-415A-BE03-17A426D8B792}" type="parTrans" cxnId="{9A7BE0F1-817B-4E0E-BAE2-8F46384AEF2B}">
      <dgm:prSet/>
      <dgm:spPr/>
      <dgm:t>
        <a:bodyPr/>
        <a:lstStyle/>
        <a:p>
          <a:endParaRPr lang="es-AR"/>
        </a:p>
      </dgm:t>
    </dgm:pt>
    <dgm:pt modelId="{38359217-AEDE-464E-9342-EDC67CDC0234}" type="sibTrans" cxnId="{9A7BE0F1-817B-4E0E-BAE2-8F46384AEF2B}">
      <dgm:prSet/>
      <dgm:spPr/>
      <dgm:t>
        <a:bodyPr/>
        <a:lstStyle/>
        <a:p>
          <a:endParaRPr lang="es-AR"/>
        </a:p>
      </dgm:t>
    </dgm:pt>
    <dgm:pt modelId="{5B527AAA-58BE-42F5-AF4D-6F2B5B5A8B05}">
      <dgm:prSet phldrT="[Texto]"/>
      <dgm:spPr/>
      <dgm:t>
        <a:bodyPr/>
        <a:lstStyle/>
        <a:p>
          <a:r>
            <a:rPr lang="es-AR" dirty="0" smtClean="0"/>
            <a:t>Seguimiento de Gestión</a:t>
          </a:r>
          <a:endParaRPr lang="es-AR" dirty="0"/>
        </a:p>
      </dgm:t>
    </dgm:pt>
    <dgm:pt modelId="{F2D52063-F967-4D60-B913-A443BAD8C0B2}" type="parTrans" cxnId="{186FE70E-6C9C-4B3B-84C5-2C4136187918}">
      <dgm:prSet/>
      <dgm:spPr/>
      <dgm:t>
        <a:bodyPr/>
        <a:lstStyle/>
        <a:p>
          <a:endParaRPr lang="es-AR"/>
        </a:p>
      </dgm:t>
    </dgm:pt>
    <dgm:pt modelId="{DC2F4C5A-39D8-4514-8E9A-41CE2BD839F3}" type="sibTrans" cxnId="{186FE70E-6C9C-4B3B-84C5-2C4136187918}">
      <dgm:prSet/>
      <dgm:spPr/>
      <dgm:t>
        <a:bodyPr/>
        <a:lstStyle/>
        <a:p>
          <a:endParaRPr lang="es-AR"/>
        </a:p>
      </dgm:t>
    </dgm:pt>
    <dgm:pt modelId="{CC0A521B-8086-40E7-8C4E-62035270EB20}">
      <dgm:prSet phldrT="[Texto]"/>
      <dgm:spPr/>
      <dgm:t>
        <a:bodyPr/>
        <a:lstStyle/>
        <a:p>
          <a:r>
            <a:rPr lang="es-AR" dirty="0" smtClean="0"/>
            <a:t>Monitoreo y Evaluación</a:t>
          </a:r>
          <a:endParaRPr lang="es-AR" dirty="0"/>
        </a:p>
      </dgm:t>
    </dgm:pt>
    <dgm:pt modelId="{2E8E1B13-F99B-45B9-AAA7-B089735F43D5}" type="parTrans" cxnId="{619462DF-485B-407A-BA40-AE5124D68C7E}">
      <dgm:prSet/>
      <dgm:spPr/>
      <dgm:t>
        <a:bodyPr/>
        <a:lstStyle/>
        <a:p>
          <a:endParaRPr lang="es-AR"/>
        </a:p>
      </dgm:t>
    </dgm:pt>
    <dgm:pt modelId="{EAC88357-4BE7-4A86-A8CF-A90AC50D2A20}" type="sibTrans" cxnId="{619462DF-485B-407A-BA40-AE5124D68C7E}">
      <dgm:prSet/>
      <dgm:spPr/>
      <dgm:t>
        <a:bodyPr/>
        <a:lstStyle/>
        <a:p>
          <a:endParaRPr lang="es-AR"/>
        </a:p>
      </dgm:t>
    </dgm:pt>
    <dgm:pt modelId="{2CEFE261-777A-4931-A72E-7352FF0019E0}">
      <dgm:prSet phldrT="[Texto]"/>
      <dgm:spPr/>
      <dgm:t>
        <a:bodyPr/>
        <a:lstStyle/>
        <a:p>
          <a:r>
            <a:rPr lang="es-AR" dirty="0" err="1" smtClean="0"/>
            <a:t>Feedback</a:t>
          </a:r>
          <a:endParaRPr lang="es-AR" dirty="0"/>
        </a:p>
      </dgm:t>
    </dgm:pt>
    <dgm:pt modelId="{FCA6C6FD-8A62-4B8C-AC2B-3EB4FD95DB5A}" type="parTrans" cxnId="{F21EB65C-EC5B-4B68-A9E5-5F926400729A}">
      <dgm:prSet/>
      <dgm:spPr/>
      <dgm:t>
        <a:bodyPr/>
        <a:lstStyle/>
        <a:p>
          <a:endParaRPr lang="es-AR"/>
        </a:p>
      </dgm:t>
    </dgm:pt>
    <dgm:pt modelId="{887DEF44-8177-4BC2-B35E-FAB5AFCFCF74}" type="sibTrans" cxnId="{F21EB65C-EC5B-4B68-A9E5-5F926400729A}">
      <dgm:prSet/>
      <dgm:spPr/>
      <dgm:t>
        <a:bodyPr/>
        <a:lstStyle/>
        <a:p>
          <a:endParaRPr lang="es-AR"/>
        </a:p>
      </dgm:t>
    </dgm:pt>
    <dgm:pt modelId="{0CAC0778-9573-4B4F-872C-B8511E0F5F44}" type="pres">
      <dgm:prSet presAssocID="{FEE48D68-BC22-4E03-8915-2327C3D7A58D}" presName="cycleMatrixDiagram" presStyleCnt="0">
        <dgm:presLayoutVars>
          <dgm:chMax val="1"/>
          <dgm:dir/>
          <dgm:animLvl val="lvl"/>
          <dgm:resizeHandles val="exact"/>
        </dgm:presLayoutVars>
      </dgm:prSet>
      <dgm:spPr/>
      <dgm:t>
        <a:bodyPr/>
        <a:lstStyle/>
        <a:p>
          <a:endParaRPr lang="es-AR"/>
        </a:p>
      </dgm:t>
    </dgm:pt>
    <dgm:pt modelId="{3ABD7967-0337-4B11-826B-FDED69F69846}" type="pres">
      <dgm:prSet presAssocID="{FEE48D68-BC22-4E03-8915-2327C3D7A58D}" presName="children" presStyleCnt="0"/>
      <dgm:spPr/>
      <dgm:t>
        <a:bodyPr/>
        <a:lstStyle/>
        <a:p>
          <a:endParaRPr lang="es-AR"/>
        </a:p>
      </dgm:t>
    </dgm:pt>
    <dgm:pt modelId="{0B44EDBB-60E9-4615-A78A-2346B2BD7682}" type="pres">
      <dgm:prSet presAssocID="{FEE48D68-BC22-4E03-8915-2327C3D7A58D}" presName="childPlaceholder" presStyleCnt="0"/>
      <dgm:spPr/>
      <dgm:t>
        <a:bodyPr/>
        <a:lstStyle/>
        <a:p>
          <a:endParaRPr lang="es-AR"/>
        </a:p>
      </dgm:t>
    </dgm:pt>
    <dgm:pt modelId="{3767D0A4-1174-4A94-9D7A-E77A9D01C586}" type="pres">
      <dgm:prSet presAssocID="{FEE48D68-BC22-4E03-8915-2327C3D7A58D}" presName="circle" presStyleCnt="0"/>
      <dgm:spPr/>
      <dgm:t>
        <a:bodyPr/>
        <a:lstStyle/>
        <a:p>
          <a:endParaRPr lang="es-AR"/>
        </a:p>
      </dgm:t>
    </dgm:pt>
    <dgm:pt modelId="{6478E9B1-4514-4D1D-9DA2-FBB42A145EFF}" type="pres">
      <dgm:prSet presAssocID="{FEE48D68-BC22-4E03-8915-2327C3D7A58D}" presName="quadrant1" presStyleLbl="node1" presStyleIdx="0" presStyleCnt="4">
        <dgm:presLayoutVars>
          <dgm:chMax val="1"/>
          <dgm:bulletEnabled val="1"/>
        </dgm:presLayoutVars>
      </dgm:prSet>
      <dgm:spPr/>
      <dgm:t>
        <a:bodyPr/>
        <a:lstStyle/>
        <a:p>
          <a:endParaRPr lang="es-AR"/>
        </a:p>
      </dgm:t>
    </dgm:pt>
    <dgm:pt modelId="{FADA9EF8-241B-45BD-81C1-A646032319D5}" type="pres">
      <dgm:prSet presAssocID="{FEE48D68-BC22-4E03-8915-2327C3D7A58D}" presName="quadrant2" presStyleLbl="node1" presStyleIdx="1" presStyleCnt="4">
        <dgm:presLayoutVars>
          <dgm:chMax val="1"/>
          <dgm:bulletEnabled val="1"/>
        </dgm:presLayoutVars>
      </dgm:prSet>
      <dgm:spPr/>
      <dgm:t>
        <a:bodyPr/>
        <a:lstStyle/>
        <a:p>
          <a:endParaRPr lang="es-AR"/>
        </a:p>
      </dgm:t>
    </dgm:pt>
    <dgm:pt modelId="{EBEDF019-2F65-410B-8E8E-EC3A5564CD0F}" type="pres">
      <dgm:prSet presAssocID="{FEE48D68-BC22-4E03-8915-2327C3D7A58D}" presName="quadrant3" presStyleLbl="node1" presStyleIdx="2" presStyleCnt="4">
        <dgm:presLayoutVars>
          <dgm:chMax val="1"/>
          <dgm:bulletEnabled val="1"/>
        </dgm:presLayoutVars>
      </dgm:prSet>
      <dgm:spPr/>
      <dgm:t>
        <a:bodyPr/>
        <a:lstStyle/>
        <a:p>
          <a:endParaRPr lang="es-AR"/>
        </a:p>
      </dgm:t>
    </dgm:pt>
    <dgm:pt modelId="{D74F9A22-96B6-4ADD-850E-0E09E7EA515C}" type="pres">
      <dgm:prSet presAssocID="{FEE48D68-BC22-4E03-8915-2327C3D7A58D}" presName="quadrant4" presStyleLbl="node1" presStyleIdx="3" presStyleCnt="4">
        <dgm:presLayoutVars>
          <dgm:chMax val="1"/>
          <dgm:bulletEnabled val="1"/>
        </dgm:presLayoutVars>
      </dgm:prSet>
      <dgm:spPr/>
      <dgm:t>
        <a:bodyPr/>
        <a:lstStyle/>
        <a:p>
          <a:endParaRPr lang="es-AR"/>
        </a:p>
      </dgm:t>
    </dgm:pt>
    <dgm:pt modelId="{72A961ED-261B-410E-84F9-4504003945DE}" type="pres">
      <dgm:prSet presAssocID="{FEE48D68-BC22-4E03-8915-2327C3D7A58D}" presName="quadrantPlaceholder" presStyleCnt="0"/>
      <dgm:spPr/>
      <dgm:t>
        <a:bodyPr/>
        <a:lstStyle/>
        <a:p>
          <a:endParaRPr lang="es-AR"/>
        </a:p>
      </dgm:t>
    </dgm:pt>
    <dgm:pt modelId="{AE3D5975-5CEF-4337-A400-FAD296A7FC07}" type="pres">
      <dgm:prSet presAssocID="{FEE48D68-BC22-4E03-8915-2327C3D7A58D}" presName="center1" presStyleLbl="fgShp" presStyleIdx="0" presStyleCnt="2"/>
      <dgm:spPr/>
      <dgm:t>
        <a:bodyPr/>
        <a:lstStyle/>
        <a:p>
          <a:endParaRPr lang="es-AR"/>
        </a:p>
      </dgm:t>
    </dgm:pt>
    <dgm:pt modelId="{1AD47041-0DBC-4D74-A72A-E60972DA2030}" type="pres">
      <dgm:prSet presAssocID="{FEE48D68-BC22-4E03-8915-2327C3D7A58D}" presName="center2" presStyleLbl="fgShp" presStyleIdx="1" presStyleCnt="2"/>
      <dgm:spPr/>
      <dgm:t>
        <a:bodyPr/>
        <a:lstStyle/>
        <a:p>
          <a:endParaRPr lang="es-AR"/>
        </a:p>
      </dgm:t>
    </dgm:pt>
  </dgm:ptLst>
  <dgm:cxnLst>
    <dgm:cxn modelId="{619462DF-485B-407A-BA40-AE5124D68C7E}" srcId="{FEE48D68-BC22-4E03-8915-2327C3D7A58D}" destId="{CC0A521B-8086-40E7-8C4E-62035270EB20}" srcOrd="2" destOrd="0" parTransId="{2E8E1B13-F99B-45B9-AAA7-B089735F43D5}" sibTransId="{EAC88357-4BE7-4A86-A8CF-A90AC50D2A20}"/>
    <dgm:cxn modelId="{D995EBFA-1F37-40C1-8C66-9D8087513699}" type="presOf" srcId="{2CEFE261-777A-4931-A72E-7352FF0019E0}" destId="{D74F9A22-96B6-4ADD-850E-0E09E7EA515C}" srcOrd="0" destOrd="0" presId="urn:microsoft.com/office/officeart/2005/8/layout/cycle4"/>
    <dgm:cxn modelId="{F21EB65C-EC5B-4B68-A9E5-5F926400729A}" srcId="{FEE48D68-BC22-4E03-8915-2327C3D7A58D}" destId="{2CEFE261-777A-4931-A72E-7352FF0019E0}" srcOrd="3" destOrd="0" parTransId="{FCA6C6FD-8A62-4B8C-AC2B-3EB4FD95DB5A}" sibTransId="{887DEF44-8177-4BC2-B35E-FAB5AFCFCF74}"/>
    <dgm:cxn modelId="{186FE70E-6C9C-4B3B-84C5-2C4136187918}" srcId="{FEE48D68-BC22-4E03-8915-2327C3D7A58D}" destId="{5B527AAA-58BE-42F5-AF4D-6F2B5B5A8B05}" srcOrd="1" destOrd="0" parTransId="{F2D52063-F967-4D60-B913-A443BAD8C0B2}" sibTransId="{DC2F4C5A-39D8-4514-8E9A-41CE2BD839F3}"/>
    <dgm:cxn modelId="{E032B82E-4FFC-414D-A8CA-961D4854EC6F}" type="presOf" srcId="{5B527AAA-58BE-42F5-AF4D-6F2B5B5A8B05}" destId="{FADA9EF8-241B-45BD-81C1-A646032319D5}" srcOrd="0" destOrd="0" presId="urn:microsoft.com/office/officeart/2005/8/layout/cycle4"/>
    <dgm:cxn modelId="{E063C68B-577D-4253-8260-4FC7FABD8A7F}" type="presOf" srcId="{BA82CF28-861D-4FE4-8BC7-54B08D5BEAC2}" destId="{6478E9B1-4514-4D1D-9DA2-FBB42A145EFF}" srcOrd="0" destOrd="0" presId="urn:microsoft.com/office/officeart/2005/8/layout/cycle4"/>
    <dgm:cxn modelId="{630CF0B2-A226-4248-845D-B27FDD832E64}" type="presOf" srcId="{FEE48D68-BC22-4E03-8915-2327C3D7A58D}" destId="{0CAC0778-9573-4B4F-872C-B8511E0F5F44}" srcOrd="0" destOrd="0" presId="urn:microsoft.com/office/officeart/2005/8/layout/cycle4"/>
    <dgm:cxn modelId="{9E8B33F4-BC2F-4113-943A-9A1008E7528E}" type="presOf" srcId="{CC0A521B-8086-40E7-8C4E-62035270EB20}" destId="{EBEDF019-2F65-410B-8E8E-EC3A5564CD0F}" srcOrd="0" destOrd="0" presId="urn:microsoft.com/office/officeart/2005/8/layout/cycle4"/>
    <dgm:cxn modelId="{9A7BE0F1-817B-4E0E-BAE2-8F46384AEF2B}" srcId="{FEE48D68-BC22-4E03-8915-2327C3D7A58D}" destId="{BA82CF28-861D-4FE4-8BC7-54B08D5BEAC2}" srcOrd="0" destOrd="0" parTransId="{62346F22-70F7-415A-BE03-17A426D8B792}" sibTransId="{38359217-AEDE-464E-9342-EDC67CDC0234}"/>
    <dgm:cxn modelId="{9D0AD19B-E47A-4626-B7E5-B14DE9CFB89D}" type="presParOf" srcId="{0CAC0778-9573-4B4F-872C-B8511E0F5F44}" destId="{3ABD7967-0337-4B11-826B-FDED69F69846}" srcOrd="0" destOrd="0" presId="urn:microsoft.com/office/officeart/2005/8/layout/cycle4"/>
    <dgm:cxn modelId="{118E532D-4B3E-49F2-A00C-15D00FA59943}" type="presParOf" srcId="{3ABD7967-0337-4B11-826B-FDED69F69846}" destId="{0B44EDBB-60E9-4615-A78A-2346B2BD7682}" srcOrd="0" destOrd="0" presId="urn:microsoft.com/office/officeart/2005/8/layout/cycle4"/>
    <dgm:cxn modelId="{715AD7A7-2A3F-4175-8D47-2EC0BBA588A4}" type="presParOf" srcId="{0CAC0778-9573-4B4F-872C-B8511E0F5F44}" destId="{3767D0A4-1174-4A94-9D7A-E77A9D01C586}" srcOrd="1" destOrd="0" presId="urn:microsoft.com/office/officeart/2005/8/layout/cycle4"/>
    <dgm:cxn modelId="{194C5142-DDEB-42BA-9922-2D95B5DC3D7B}" type="presParOf" srcId="{3767D0A4-1174-4A94-9D7A-E77A9D01C586}" destId="{6478E9B1-4514-4D1D-9DA2-FBB42A145EFF}" srcOrd="0" destOrd="0" presId="urn:microsoft.com/office/officeart/2005/8/layout/cycle4"/>
    <dgm:cxn modelId="{C914DD8E-1DD5-42D5-80A5-D86D7B84FE3B}" type="presParOf" srcId="{3767D0A4-1174-4A94-9D7A-E77A9D01C586}" destId="{FADA9EF8-241B-45BD-81C1-A646032319D5}" srcOrd="1" destOrd="0" presId="urn:microsoft.com/office/officeart/2005/8/layout/cycle4"/>
    <dgm:cxn modelId="{58AD9966-8946-4A35-B6D9-F0CC75978220}" type="presParOf" srcId="{3767D0A4-1174-4A94-9D7A-E77A9D01C586}" destId="{EBEDF019-2F65-410B-8E8E-EC3A5564CD0F}" srcOrd="2" destOrd="0" presId="urn:microsoft.com/office/officeart/2005/8/layout/cycle4"/>
    <dgm:cxn modelId="{2A63F532-B9E1-4BAF-BEFF-1FE8BF8605D6}" type="presParOf" srcId="{3767D0A4-1174-4A94-9D7A-E77A9D01C586}" destId="{D74F9A22-96B6-4ADD-850E-0E09E7EA515C}" srcOrd="3" destOrd="0" presId="urn:microsoft.com/office/officeart/2005/8/layout/cycle4"/>
    <dgm:cxn modelId="{B5B3B80E-F198-4379-A263-02EF46D21E0E}" type="presParOf" srcId="{3767D0A4-1174-4A94-9D7A-E77A9D01C586}" destId="{72A961ED-261B-410E-84F9-4504003945DE}" srcOrd="4" destOrd="0" presId="urn:microsoft.com/office/officeart/2005/8/layout/cycle4"/>
    <dgm:cxn modelId="{B12C4325-3947-48A0-813A-6706363884B1}" type="presParOf" srcId="{0CAC0778-9573-4B4F-872C-B8511E0F5F44}" destId="{AE3D5975-5CEF-4337-A400-FAD296A7FC07}" srcOrd="2" destOrd="0" presId="urn:microsoft.com/office/officeart/2005/8/layout/cycle4"/>
    <dgm:cxn modelId="{EADF20F4-8726-4866-B0B4-A6FCCFB9F2C6}" type="presParOf" srcId="{0CAC0778-9573-4B4F-872C-B8511E0F5F44}" destId="{1AD47041-0DBC-4D74-A72A-E60972DA203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294D14-3D4C-4FD7-ACC8-C1E4893B641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AR"/>
        </a:p>
      </dgm:t>
    </dgm:pt>
    <dgm:pt modelId="{456138D0-85F0-47CF-92BB-283D7726E4FE}">
      <dgm:prSet phldrT="[Texto]"/>
      <dgm:spPr/>
      <dgm:t>
        <a:bodyPr/>
        <a:lstStyle/>
        <a:p>
          <a:r>
            <a:rPr lang="es-AR" dirty="0" smtClean="0"/>
            <a:t>Plan</a:t>
          </a:r>
          <a:endParaRPr lang="es-AR" dirty="0"/>
        </a:p>
      </dgm:t>
    </dgm:pt>
    <dgm:pt modelId="{3827BF46-C87F-40E4-86C6-4DF61BD57BBA}" type="parTrans" cxnId="{9975A1C7-89C0-4916-9D57-DEA53EBDF2F5}">
      <dgm:prSet/>
      <dgm:spPr/>
      <dgm:t>
        <a:bodyPr/>
        <a:lstStyle/>
        <a:p>
          <a:endParaRPr lang="es-AR"/>
        </a:p>
      </dgm:t>
    </dgm:pt>
    <dgm:pt modelId="{FEA7FCF8-D477-4F86-ABE1-2A01E57B6EE6}" type="sibTrans" cxnId="{9975A1C7-89C0-4916-9D57-DEA53EBDF2F5}">
      <dgm:prSet/>
      <dgm:spPr/>
      <dgm:t>
        <a:bodyPr/>
        <a:lstStyle/>
        <a:p>
          <a:endParaRPr lang="es-AR"/>
        </a:p>
      </dgm:t>
    </dgm:pt>
    <dgm:pt modelId="{52EBD1AD-1281-4694-8409-9E5E77F5D0E5}">
      <dgm:prSet phldrT="[Texto]"/>
      <dgm:spPr/>
      <dgm:t>
        <a:bodyPr/>
        <a:lstStyle/>
        <a:p>
          <a:r>
            <a:rPr lang="es-AR" dirty="0" smtClean="0"/>
            <a:t>Contexto</a:t>
          </a:r>
          <a:endParaRPr lang="es-AR" dirty="0"/>
        </a:p>
      </dgm:t>
    </dgm:pt>
    <dgm:pt modelId="{59C28663-AA85-4C30-AF36-B2844941DF02}" type="parTrans" cxnId="{49637B7C-7315-4784-8EF1-4BE886BCA0A6}">
      <dgm:prSet/>
      <dgm:spPr/>
      <dgm:t>
        <a:bodyPr/>
        <a:lstStyle/>
        <a:p>
          <a:endParaRPr lang="es-AR"/>
        </a:p>
      </dgm:t>
    </dgm:pt>
    <dgm:pt modelId="{FA8A41A1-F901-44A8-8EE3-559C220B659F}" type="sibTrans" cxnId="{49637B7C-7315-4784-8EF1-4BE886BCA0A6}">
      <dgm:prSet/>
      <dgm:spPr/>
      <dgm:t>
        <a:bodyPr/>
        <a:lstStyle/>
        <a:p>
          <a:endParaRPr lang="es-AR"/>
        </a:p>
      </dgm:t>
    </dgm:pt>
    <dgm:pt modelId="{84733F62-7475-4AE1-9D8E-4232DD876939}">
      <dgm:prSet phldrT="[Texto]"/>
      <dgm:spPr/>
      <dgm:t>
        <a:bodyPr/>
        <a:lstStyle/>
        <a:p>
          <a:r>
            <a:rPr lang="es-AR" dirty="0" smtClean="0"/>
            <a:t>Equipos</a:t>
          </a:r>
          <a:endParaRPr lang="es-AR" dirty="0"/>
        </a:p>
      </dgm:t>
    </dgm:pt>
    <dgm:pt modelId="{91C09856-AC4C-4894-9B70-19454CB98571}" type="parTrans" cxnId="{4DFFF65B-9DEC-4192-81AE-0773A70512A4}">
      <dgm:prSet/>
      <dgm:spPr/>
      <dgm:t>
        <a:bodyPr/>
        <a:lstStyle/>
        <a:p>
          <a:endParaRPr lang="es-AR"/>
        </a:p>
      </dgm:t>
    </dgm:pt>
    <dgm:pt modelId="{B697F1B5-4755-4552-8B42-FC5263E68B5D}" type="sibTrans" cxnId="{4DFFF65B-9DEC-4192-81AE-0773A70512A4}">
      <dgm:prSet/>
      <dgm:spPr/>
      <dgm:t>
        <a:bodyPr/>
        <a:lstStyle/>
        <a:p>
          <a:endParaRPr lang="es-AR"/>
        </a:p>
      </dgm:t>
    </dgm:pt>
    <dgm:pt modelId="{6632DF72-ACD0-402E-BF5F-E9CBDA6659CF}">
      <dgm:prSet phldrT="[Texto]"/>
      <dgm:spPr/>
      <dgm:t>
        <a:bodyPr/>
        <a:lstStyle/>
        <a:p>
          <a:r>
            <a:rPr lang="es-AR" dirty="0" smtClean="0"/>
            <a:t>Objetivos</a:t>
          </a:r>
          <a:endParaRPr lang="es-AR" dirty="0"/>
        </a:p>
      </dgm:t>
    </dgm:pt>
    <dgm:pt modelId="{B82240AC-07A8-4285-9132-2CEBC00E5693}" type="parTrans" cxnId="{9CC0838B-BC8C-4E46-A84D-5CC38CA5ACD9}">
      <dgm:prSet/>
      <dgm:spPr/>
      <dgm:t>
        <a:bodyPr/>
        <a:lstStyle/>
        <a:p>
          <a:endParaRPr lang="es-AR"/>
        </a:p>
      </dgm:t>
    </dgm:pt>
    <dgm:pt modelId="{0E399CCE-FA2A-4FA4-B241-D58AB114F477}" type="sibTrans" cxnId="{9CC0838B-BC8C-4E46-A84D-5CC38CA5ACD9}">
      <dgm:prSet/>
      <dgm:spPr/>
      <dgm:t>
        <a:bodyPr/>
        <a:lstStyle/>
        <a:p>
          <a:endParaRPr lang="es-AR"/>
        </a:p>
      </dgm:t>
    </dgm:pt>
    <dgm:pt modelId="{071CFE08-BFC0-4A9C-BFA0-CEEBD1CCFA97}">
      <dgm:prSet phldrT="[Texto]"/>
      <dgm:spPr/>
      <dgm:t>
        <a:bodyPr/>
        <a:lstStyle/>
        <a:p>
          <a:r>
            <a:rPr lang="es-AR" dirty="0" smtClean="0"/>
            <a:t>Metas</a:t>
          </a:r>
          <a:endParaRPr lang="es-AR" dirty="0"/>
        </a:p>
      </dgm:t>
    </dgm:pt>
    <dgm:pt modelId="{1D2D609C-5294-4D78-95BD-AAF488EA52C4}" type="parTrans" cxnId="{4BE571A0-3854-451F-97AE-5BD41C2A21FF}">
      <dgm:prSet/>
      <dgm:spPr/>
      <dgm:t>
        <a:bodyPr/>
        <a:lstStyle/>
        <a:p>
          <a:endParaRPr lang="es-AR"/>
        </a:p>
      </dgm:t>
    </dgm:pt>
    <dgm:pt modelId="{DB51388A-1C16-4411-9262-94F9CA5398BA}" type="sibTrans" cxnId="{4BE571A0-3854-451F-97AE-5BD41C2A21FF}">
      <dgm:prSet/>
      <dgm:spPr/>
      <dgm:t>
        <a:bodyPr/>
        <a:lstStyle/>
        <a:p>
          <a:endParaRPr lang="es-AR"/>
        </a:p>
      </dgm:t>
    </dgm:pt>
    <dgm:pt modelId="{79EA9263-2F68-44B0-9EB4-AF57F4B7C40C}">
      <dgm:prSet phldrT="[Texto]"/>
      <dgm:spPr/>
      <dgm:t>
        <a:bodyPr/>
        <a:lstStyle/>
        <a:p>
          <a:r>
            <a:rPr lang="es-AR" dirty="0" smtClean="0"/>
            <a:t>Indicadores</a:t>
          </a:r>
          <a:endParaRPr lang="es-AR" dirty="0"/>
        </a:p>
      </dgm:t>
    </dgm:pt>
    <dgm:pt modelId="{DA063FDE-C5D2-43A5-A4DF-66F6A87B3CA4}" type="parTrans" cxnId="{6443529D-46BB-47B3-8AF7-0566F908290C}">
      <dgm:prSet/>
      <dgm:spPr/>
      <dgm:t>
        <a:bodyPr/>
        <a:lstStyle/>
        <a:p>
          <a:endParaRPr lang="es-AR"/>
        </a:p>
      </dgm:t>
    </dgm:pt>
    <dgm:pt modelId="{A19CF41B-A960-4BA4-844E-1E56D3671A98}" type="sibTrans" cxnId="{6443529D-46BB-47B3-8AF7-0566F908290C}">
      <dgm:prSet/>
      <dgm:spPr/>
      <dgm:t>
        <a:bodyPr/>
        <a:lstStyle/>
        <a:p>
          <a:endParaRPr lang="es-AR"/>
        </a:p>
      </dgm:t>
    </dgm:pt>
    <dgm:pt modelId="{DD3A7EA9-3B1D-49D2-842B-5D2E3C397BC1}">
      <dgm:prSet phldrT="[Texto]"/>
      <dgm:spPr/>
      <dgm:t>
        <a:bodyPr/>
        <a:lstStyle/>
        <a:p>
          <a:r>
            <a:rPr lang="es-AR" dirty="0" smtClean="0"/>
            <a:t>Decisión</a:t>
          </a:r>
          <a:endParaRPr lang="es-AR" dirty="0"/>
        </a:p>
      </dgm:t>
    </dgm:pt>
    <dgm:pt modelId="{0A1F6789-51A2-4EB6-87E1-ACEABA8A745A}" type="parTrans" cxnId="{727DDBFC-CAFE-4374-AEF6-9C393A5D2943}">
      <dgm:prSet/>
      <dgm:spPr/>
      <dgm:t>
        <a:bodyPr/>
        <a:lstStyle/>
        <a:p>
          <a:endParaRPr lang="es-AR"/>
        </a:p>
      </dgm:t>
    </dgm:pt>
    <dgm:pt modelId="{EB2215F8-7AA5-4901-9F4C-8279E6D6FD34}" type="sibTrans" cxnId="{727DDBFC-CAFE-4374-AEF6-9C393A5D2943}">
      <dgm:prSet/>
      <dgm:spPr/>
      <dgm:t>
        <a:bodyPr/>
        <a:lstStyle/>
        <a:p>
          <a:endParaRPr lang="es-AR"/>
        </a:p>
      </dgm:t>
    </dgm:pt>
    <dgm:pt modelId="{34DBE96B-0053-4E06-9A1A-4740FD4B21CA}">
      <dgm:prSet phldrT="[Texto]"/>
      <dgm:spPr/>
      <dgm:t>
        <a:bodyPr/>
        <a:lstStyle/>
        <a:p>
          <a:r>
            <a:rPr lang="es-AR" dirty="0" smtClean="0"/>
            <a:t>Acción</a:t>
          </a:r>
          <a:endParaRPr lang="es-AR" dirty="0"/>
        </a:p>
      </dgm:t>
    </dgm:pt>
    <dgm:pt modelId="{FCF8DA4B-F051-4B53-94C0-602B7A9F68CC}" type="parTrans" cxnId="{606183F1-8D32-4C1D-B70F-4E1032D62531}">
      <dgm:prSet/>
      <dgm:spPr/>
      <dgm:t>
        <a:bodyPr/>
        <a:lstStyle/>
        <a:p>
          <a:endParaRPr lang="es-AR"/>
        </a:p>
      </dgm:t>
    </dgm:pt>
    <dgm:pt modelId="{5C02E87F-2BAA-4BA3-8E81-380C6B6D6E21}" type="sibTrans" cxnId="{606183F1-8D32-4C1D-B70F-4E1032D62531}">
      <dgm:prSet/>
      <dgm:spPr/>
      <dgm:t>
        <a:bodyPr/>
        <a:lstStyle/>
        <a:p>
          <a:endParaRPr lang="es-AR"/>
        </a:p>
      </dgm:t>
    </dgm:pt>
    <dgm:pt modelId="{60E7D5A6-7A3D-445E-8DF9-079CAF1BA85E}">
      <dgm:prSet phldrT="[Texto]"/>
      <dgm:spPr/>
      <dgm:t>
        <a:bodyPr/>
        <a:lstStyle/>
        <a:p>
          <a:r>
            <a:rPr lang="es-AR" dirty="0" smtClean="0"/>
            <a:t>Resultados</a:t>
          </a:r>
          <a:endParaRPr lang="es-AR" dirty="0"/>
        </a:p>
      </dgm:t>
    </dgm:pt>
    <dgm:pt modelId="{C502A9AA-541B-4943-A121-15B660040A9E}" type="parTrans" cxnId="{E5CFF332-C3BF-4938-B645-264E83BCF4B6}">
      <dgm:prSet/>
      <dgm:spPr/>
      <dgm:t>
        <a:bodyPr/>
        <a:lstStyle/>
        <a:p>
          <a:endParaRPr lang="es-AR"/>
        </a:p>
      </dgm:t>
    </dgm:pt>
    <dgm:pt modelId="{C530229D-37F7-4A1A-95EF-B58DF8FF5E75}" type="sibTrans" cxnId="{E5CFF332-C3BF-4938-B645-264E83BCF4B6}">
      <dgm:prSet/>
      <dgm:spPr/>
      <dgm:t>
        <a:bodyPr/>
        <a:lstStyle/>
        <a:p>
          <a:endParaRPr lang="es-AR"/>
        </a:p>
      </dgm:t>
    </dgm:pt>
    <dgm:pt modelId="{5A45529D-B159-471F-9478-01632951A0D6}">
      <dgm:prSet phldrT="[Texto]"/>
      <dgm:spPr/>
      <dgm:t>
        <a:bodyPr/>
        <a:lstStyle/>
        <a:p>
          <a:r>
            <a:rPr lang="es-AR" dirty="0" smtClean="0"/>
            <a:t>Estrategia</a:t>
          </a:r>
          <a:endParaRPr lang="es-AR" dirty="0"/>
        </a:p>
      </dgm:t>
    </dgm:pt>
    <dgm:pt modelId="{2ED5A097-397D-47C2-90FF-334B1F55E846}" type="parTrans" cxnId="{469C7E7E-E49A-417E-ABCA-C84F9700B3C1}">
      <dgm:prSet/>
      <dgm:spPr/>
      <dgm:t>
        <a:bodyPr/>
        <a:lstStyle/>
        <a:p>
          <a:endParaRPr lang="es-AR"/>
        </a:p>
      </dgm:t>
    </dgm:pt>
    <dgm:pt modelId="{4F7BC8EF-515E-45E8-84E5-D3B4BE3BCD3D}" type="sibTrans" cxnId="{469C7E7E-E49A-417E-ABCA-C84F9700B3C1}">
      <dgm:prSet/>
      <dgm:spPr/>
      <dgm:t>
        <a:bodyPr/>
        <a:lstStyle/>
        <a:p>
          <a:endParaRPr lang="es-AR"/>
        </a:p>
      </dgm:t>
    </dgm:pt>
    <dgm:pt modelId="{64F3F289-EFC1-4356-9AA5-A1CEAC0B40F9}">
      <dgm:prSet phldrT="[Texto]"/>
      <dgm:spPr/>
      <dgm:t>
        <a:bodyPr/>
        <a:lstStyle/>
        <a:p>
          <a:r>
            <a:rPr lang="es-AR" dirty="0" smtClean="0"/>
            <a:t>Presupuesto</a:t>
          </a:r>
          <a:endParaRPr lang="es-AR" dirty="0"/>
        </a:p>
      </dgm:t>
    </dgm:pt>
    <dgm:pt modelId="{311CAE83-69EA-4FBD-8F26-24EC6B2D3332}" type="parTrans" cxnId="{830718FF-5B97-47E8-A838-1DC4E4DE16DB}">
      <dgm:prSet/>
      <dgm:spPr/>
      <dgm:t>
        <a:bodyPr/>
        <a:lstStyle/>
        <a:p>
          <a:endParaRPr lang="es-AR"/>
        </a:p>
      </dgm:t>
    </dgm:pt>
    <dgm:pt modelId="{E9FBCF96-BC2B-4AF4-BB9C-75F6DB6BD590}" type="sibTrans" cxnId="{830718FF-5B97-47E8-A838-1DC4E4DE16DB}">
      <dgm:prSet/>
      <dgm:spPr/>
      <dgm:t>
        <a:bodyPr/>
        <a:lstStyle/>
        <a:p>
          <a:endParaRPr lang="es-AR"/>
        </a:p>
      </dgm:t>
    </dgm:pt>
    <dgm:pt modelId="{0F308A83-F53B-4120-927B-F9C5F42B8A3A}">
      <dgm:prSet phldrT="[Texto]"/>
      <dgm:spPr/>
      <dgm:t>
        <a:bodyPr/>
        <a:lstStyle/>
        <a:p>
          <a:r>
            <a:rPr lang="es-AR" dirty="0" smtClean="0"/>
            <a:t>Tiempos</a:t>
          </a:r>
          <a:endParaRPr lang="es-AR" dirty="0"/>
        </a:p>
      </dgm:t>
    </dgm:pt>
    <dgm:pt modelId="{8A410CCD-D87C-45A8-9DA5-D134F40442EC}" type="parTrans" cxnId="{90641C6D-F39D-4742-917A-CECC622550B1}">
      <dgm:prSet/>
      <dgm:spPr/>
      <dgm:t>
        <a:bodyPr/>
        <a:lstStyle/>
        <a:p>
          <a:endParaRPr lang="es-AR"/>
        </a:p>
      </dgm:t>
    </dgm:pt>
    <dgm:pt modelId="{8DEF8F03-3D99-4E97-A5FD-0CC92392C28D}" type="sibTrans" cxnId="{90641C6D-F39D-4742-917A-CECC622550B1}">
      <dgm:prSet/>
      <dgm:spPr/>
      <dgm:t>
        <a:bodyPr/>
        <a:lstStyle/>
        <a:p>
          <a:endParaRPr lang="es-AR"/>
        </a:p>
      </dgm:t>
    </dgm:pt>
    <dgm:pt modelId="{02BBE6DF-F284-47ED-BAC3-60A2FE7E929D}" type="pres">
      <dgm:prSet presAssocID="{5E294D14-3D4C-4FD7-ACC8-C1E4893B6417}" presName="diagram" presStyleCnt="0">
        <dgm:presLayoutVars>
          <dgm:dir/>
          <dgm:resizeHandles val="exact"/>
        </dgm:presLayoutVars>
      </dgm:prSet>
      <dgm:spPr/>
      <dgm:t>
        <a:bodyPr/>
        <a:lstStyle/>
        <a:p>
          <a:endParaRPr lang="es-AR"/>
        </a:p>
      </dgm:t>
    </dgm:pt>
    <dgm:pt modelId="{83C9678B-B582-443F-81E4-4A5C6942BA1F}" type="pres">
      <dgm:prSet presAssocID="{456138D0-85F0-47CF-92BB-283D7726E4FE}" presName="node" presStyleLbl="node1" presStyleIdx="0" presStyleCnt="12">
        <dgm:presLayoutVars>
          <dgm:bulletEnabled val="1"/>
        </dgm:presLayoutVars>
      </dgm:prSet>
      <dgm:spPr/>
      <dgm:t>
        <a:bodyPr/>
        <a:lstStyle/>
        <a:p>
          <a:endParaRPr lang="es-AR"/>
        </a:p>
      </dgm:t>
    </dgm:pt>
    <dgm:pt modelId="{CAE82716-FF62-40AB-8165-7E157FC21E76}" type="pres">
      <dgm:prSet presAssocID="{FEA7FCF8-D477-4F86-ABE1-2A01E57B6EE6}" presName="sibTrans" presStyleCnt="0"/>
      <dgm:spPr/>
    </dgm:pt>
    <dgm:pt modelId="{23F137CB-9494-466D-B49D-733E8CB3A0BE}" type="pres">
      <dgm:prSet presAssocID="{5A45529D-B159-471F-9478-01632951A0D6}" presName="node" presStyleLbl="node1" presStyleIdx="1" presStyleCnt="12">
        <dgm:presLayoutVars>
          <dgm:bulletEnabled val="1"/>
        </dgm:presLayoutVars>
      </dgm:prSet>
      <dgm:spPr/>
      <dgm:t>
        <a:bodyPr/>
        <a:lstStyle/>
        <a:p>
          <a:endParaRPr lang="es-AR"/>
        </a:p>
      </dgm:t>
    </dgm:pt>
    <dgm:pt modelId="{70128AE3-E3B5-46ED-B387-71BF734615C6}" type="pres">
      <dgm:prSet presAssocID="{4F7BC8EF-515E-45E8-84E5-D3B4BE3BCD3D}" presName="sibTrans" presStyleCnt="0"/>
      <dgm:spPr/>
    </dgm:pt>
    <dgm:pt modelId="{C342AD3A-9603-403A-988F-758C804C5EEE}" type="pres">
      <dgm:prSet presAssocID="{64F3F289-EFC1-4356-9AA5-A1CEAC0B40F9}" presName="node" presStyleLbl="node1" presStyleIdx="2" presStyleCnt="12">
        <dgm:presLayoutVars>
          <dgm:bulletEnabled val="1"/>
        </dgm:presLayoutVars>
      </dgm:prSet>
      <dgm:spPr/>
      <dgm:t>
        <a:bodyPr/>
        <a:lstStyle/>
        <a:p>
          <a:endParaRPr lang="es-AR"/>
        </a:p>
      </dgm:t>
    </dgm:pt>
    <dgm:pt modelId="{6B7EA05C-7589-4686-8F70-56979AE4499B}" type="pres">
      <dgm:prSet presAssocID="{E9FBCF96-BC2B-4AF4-BB9C-75F6DB6BD590}" presName="sibTrans" presStyleCnt="0"/>
      <dgm:spPr/>
    </dgm:pt>
    <dgm:pt modelId="{3AFD9AD1-2213-499D-8713-23905E448AE4}" type="pres">
      <dgm:prSet presAssocID="{0F308A83-F53B-4120-927B-F9C5F42B8A3A}" presName="node" presStyleLbl="node1" presStyleIdx="3" presStyleCnt="12">
        <dgm:presLayoutVars>
          <dgm:bulletEnabled val="1"/>
        </dgm:presLayoutVars>
      </dgm:prSet>
      <dgm:spPr/>
      <dgm:t>
        <a:bodyPr/>
        <a:lstStyle/>
        <a:p>
          <a:endParaRPr lang="es-AR"/>
        </a:p>
      </dgm:t>
    </dgm:pt>
    <dgm:pt modelId="{B3845388-F181-41DD-A13E-49B2DCCF1211}" type="pres">
      <dgm:prSet presAssocID="{8DEF8F03-3D99-4E97-A5FD-0CC92392C28D}" presName="sibTrans" presStyleCnt="0"/>
      <dgm:spPr/>
    </dgm:pt>
    <dgm:pt modelId="{C77CE1BE-7F24-4490-B2BA-DD146BEAD43B}" type="pres">
      <dgm:prSet presAssocID="{52EBD1AD-1281-4694-8409-9E5E77F5D0E5}" presName="node" presStyleLbl="node1" presStyleIdx="4" presStyleCnt="12">
        <dgm:presLayoutVars>
          <dgm:bulletEnabled val="1"/>
        </dgm:presLayoutVars>
      </dgm:prSet>
      <dgm:spPr/>
      <dgm:t>
        <a:bodyPr/>
        <a:lstStyle/>
        <a:p>
          <a:endParaRPr lang="es-AR"/>
        </a:p>
      </dgm:t>
    </dgm:pt>
    <dgm:pt modelId="{8FC625C6-D3E5-41C7-A371-B75DFCEE1CD6}" type="pres">
      <dgm:prSet presAssocID="{FA8A41A1-F901-44A8-8EE3-559C220B659F}" presName="sibTrans" presStyleCnt="0"/>
      <dgm:spPr/>
    </dgm:pt>
    <dgm:pt modelId="{87AF49DD-6A23-4508-B6AA-22820A0F97D4}" type="pres">
      <dgm:prSet presAssocID="{84733F62-7475-4AE1-9D8E-4232DD876939}" presName="node" presStyleLbl="node1" presStyleIdx="5" presStyleCnt="12">
        <dgm:presLayoutVars>
          <dgm:bulletEnabled val="1"/>
        </dgm:presLayoutVars>
      </dgm:prSet>
      <dgm:spPr/>
      <dgm:t>
        <a:bodyPr/>
        <a:lstStyle/>
        <a:p>
          <a:endParaRPr lang="es-AR"/>
        </a:p>
      </dgm:t>
    </dgm:pt>
    <dgm:pt modelId="{54AA9A8D-9246-4B92-BC91-8D9C080069F2}" type="pres">
      <dgm:prSet presAssocID="{B697F1B5-4755-4552-8B42-FC5263E68B5D}" presName="sibTrans" presStyleCnt="0"/>
      <dgm:spPr/>
    </dgm:pt>
    <dgm:pt modelId="{7D7FA0D3-E187-4A6B-8B9F-A8DC4CE3B98C}" type="pres">
      <dgm:prSet presAssocID="{6632DF72-ACD0-402E-BF5F-E9CBDA6659CF}" presName="node" presStyleLbl="node1" presStyleIdx="6" presStyleCnt="12">
        <dgm:presLayoutVars>
          <dgm:bulletEnabled val="1"/>
        </dgm:presLayoutVars>
      </dgm:prSet>
      <dgm:spPr/>
      <dgm:t>
        <a:bodyPr/>
        <a:lstStyle/>
        <a:p>
          <a:endParaRPr lang="es-AR"/>
        </a:p>
      </dgm:t>
    </dgm:pt>
    <dgm:pt modelId="{F4C83468-5CD0-4283-AE93-AB81466C4D3B}" type="pres">
      <dgm:prSet presAssocID="{0E399CCE-FA2A-4FA4-B241-D58AB114F477}" presName="sibTrans" presStyleCnt="0"/>
      <dgm:spPr/>
    </dgm:pt>
    <dgm:pt modelId="{A783FBBA-F1D6-4CAD-BC5C-95AFCEBBED6E}" type="pres">
      <dgm:prSet presAssocID="{071CFE08-BFC0-4A9C-BFA0-CEEBD1CCFA97}" presName="node" presStyleLbl="node1" presStyleIdx="7" presStyleCnt="12">
        <dgm:presLayoutVars>
          <dgm:bulletEnabled val="1"/>
        </dgm:presLayoutVars>
      </dgm:prSet>
      <dgm:spPr/>
      <dgm:t>
        <a:bodyPr/>
        <a:lstStyle/>
        <a:p>
          <a:endParaRPr lang="es-AR"/>
        </a:p>
      </dgm:t>
    </dgm:pt>
    <dgm:pt modelId="{0D76F64F-D308-4FB8-B48C-4757A9F7B122}" type="pres">
      <dgm:prSet presAssocID="{DB51388A-1C16-4411-9262-94F9CA5398BA}" presName="sibTrans" presStyleCnt="0"/>
      <dgm:spPr/>
    </dgm:pt>
    <dgm:pt modelId="{412217E1-1710-4B53-A949-937652549075}" type="pres">
      <dgm:prSet presAssocID="{79EA9263-2F68-44B0-9EB4-AF57F4B7C40C}" presName="node" presStyleLbl="node1" presStyleIdx="8" presStyleCnt="12">
        <dgm:presLayoutVars>
          <dgm:bulletEnabled val="1"/>
        </dgm:presLayoutVars>
      </dgm:prSet>
      <dgm:spPr/>
      <dgm:t>
        <a:bodyPr/>
        <a:lstStyle/>
        <a:p>
          <a:endParaRPr lang="es-AR"/>
        </a:p>
      </dgm:t>
    </dgm:pt>
    <dgm:pt modelId="{329EDAA2-C073-4A9D-A0A8-72E9D5F5A381}" type="pres">
      <dgm:prSet presAssocID="{A19CF41B-A960-4BA4-844E-1E56D3671A98}" presName="sibTrans" presStyleCnt="0"/>
      <dgm:spPr/>
    </dgm:pt>
    <dgm:pt modelId="{6E5E7529-1794-4147-979D-C4EF501BE028}" type="pres">
      <dgm:prSet presAssocID="{DD3A7EA9-3B1D-49D2-842B-5D2E3C397BC1}" presName="node" presStyleLbl="node1" presStyleIdx="9" presStyleCnt="12">
        <dgm:presLayoutVars>
          <dgm:bulletEnabled val="1"/>
        </dgm:presLayoutVars>
      </dgm:prSet>
      <dgm:spPr/>
      <dgm:t>
        <a:bodyPr/>
        <a:lstStyle/>
        <a:p>
          <a:endParaRPr lang="es-AR"/>
        </a:p>
      </dgm:t>
    </dgm:pt>
    <dgm:pt modelId="{736B7536-8946-4BDF-BB07-9F1D1F228806}" type="pres">
      <dgm:prSet presAssocID="{EB2215F8-7AA5-4901-9F4C-8279E6D6FD34}" presName="sibTrans" presStyleCnt="0"/>
      <dgm:spPr/>
    </dgm:pt>
    <dgm:pt modelId="{A54A01D6-76C4-4138-9EF6-1688E6C5A8E9}" type="pres">
      <dgm:prSet presAssocID="{34DBE96B-0053-4E06-9A1A-4740FD4B21CA}" presName="node" presStyleLbl="node1" presStyleIdx="10" presStyleCnt="12">
        <dgm:presLayoutVars>
          <dgm:bulletEnabled val="1"/>
        </dgm:presLayoutVars>
      </dgm:prSet>
      <dgm:spPr/>
      <dgm:t>
        <a:bodyPr/>
        <a:lstStyle/>
        <a:p>
          <a:endParaRPr lang="es-AR"/>
        </a:p>
      </dgm:t>
    </dgm:pt>
    <dgm:pt modelId="{F1C60146-4004-41C0-9BF7-0E9400435040}" type="pres">
      <dgm:prSet presAssocID="{5C02E87F-2BAA-4BA3-8E81-380C6B6D6E21}" presName="sibTrans" presStyleCnt="0"/>
      <dgm:spPr/>
    </dgm:pt>
    <dgm:pt modelId="{A4C104E6-FBA1-4958-9BC5-73C18C3ABC36}" type="pres">
      <dgm:prSet presAssocID="{60E7D5A6-7A3D-445E-8DF9-079CAF1BA85E}" presName="node" presStyleLbl="node1" presStyleIdx="11" presStyleCnt="12">
        <dgm:presLayoutVars>
          <dgm:bulletEnabled val="1"/>
        </dgm:presLayoutVars>
      </dgm:prSet>
      <dgm:spPr/>
      <dgm:t>
        <a:bodyPr/>
        <a:lstStyle/>
        <a:p>
          <a:endParaRPr lang="es-AR"/>
        </a:p>
      </dgm:t>
    </dgm:pt>
  </dgm:ptLst>
  <dgm:cxnLst>
    <dgm:cxn modelId="{49637B7C-7315-4784-8EF1-4BE886BCA0A6}" srcId="{5E294D14-3D4C-4FD7-ACC8-C1E4893B6417}" destId="{52EBD1AD-1281-4694-8409-9E5E77F5D0E5}" srcOrd="4" destOrd="0" parTransId="{59C28663-AA85-4C30-AF36-B2844941DF02}" sibTransId="{FA8A41A1-F901-44A8-8EE3-559C220B659F}"/>
    <dgm:cxn modelId="{9A846220-C027-401C-80D0-8117C81A3C1A}" type="presOf" srcId="{52EBD1AD-1281-4694-8409-9E5E77F5D0E5}" destId="{C77CE1BE-7F24-4490-B2BA-DD146BEAD43B}" srcOrd="0" destOrd="0" presId="urn:microsoft.com/office/officeart/2005/8/layout/default"/>
    <dgm:cxn modelId="{9975A1C7-89C0-4916-9D57-DEA53EBDF2F5}" srcId="{5E294D14-3D4C-4FD7-ACC8-C1E4893B6417}" destId="{456138D0-85F0-47CF-92BB-283D7726E4FE}" srcOrd="0" destOrd="0" parTransId="{3827BF46-C87F-40E4-86C6-4DF61BD57BBA}" sibTransId="{FEA7FCF8-D477-4F86-ABE1-2A01E57B6EE6}"/>
    <dgm:cxn modelId="{B8C95162-C350-498A-8024-53C0A187F7CF}" type="presOf" srcId="{0F308A83-F53B-4120-927B-F9C5F42B8A3A}" destId="{3AFD9AD1-2213-499D-8713-23905E448AE4}" srcOrd="0" destOrd="0" presId="urn:microsoft.com/office/officeart/2005/8/layout/default"/>
    <dgm:cxn modelId="{606183F1-8D32-4C1D-B70F-4E1032D62531}" srcId="{5E294D14-3D4C-4FD7-ACC8-C1E4893B6417}" destId="{34DBE96B-0053-4E06-9A1A-4740FD4B21CA}" srcOrd="10" destOrd="0" parTransId="{FCF8DA4B-F051-4B53-94C0-602B7A9F68CC}" sibTransId="{5C02E87F-2BAA-4BA3-8E81-380C6B6D6E21}"/>
    <dgm:cxn modelId="{90641C6D-F39D-4742-917A-CECC622550B1}" srcId="{5E294D14-3D4C-4FD7-ACC8-C1E4893B6417}" destId="{0F308A83-F53B-4120-927B-F9C5F42B8A3A}" srcOrd="3" destOrd="0" parTransId="{8A410CCD-D87C-45A8-9DA5-D134F40442EC}" sibTransId="{8DEF8F03-3D99-4E97-A5FD-0CC92392C28D}"/>
    <dgm:cxn modelId="{6443529D-46BB-47B3-8AF7-0566F908290C}" srcId="{5E294D14-3D4C-4FD7-ACC8-C1E4893B6417}" destId="{79EA9263-2F68-44B0-9EB4-AF57F4B7C40C}" srcOrd="8" destOrd="0" parTransId="{DA063FDE-C5D2-43A5-A4DF-66F6A87B3CA4}" sibTransId="{A19CF41B-A960-4BA4-844E-1E56D3671A98}"/>
    <dgm:cxn modelId="{EA82A084-C602-4F7D-B483-08FA5F94AEBF}" type="presOf" srcId="{DD3A7EA9-3B1D-49D2-842B-5D2E3C397BC1}" destId="{6E5E7529-1794-4147-979D-C4EF501BE028}" srcOrd="0" destOrd="0" presId="urn:microsoft.com/office/officeart/2005/8/layout/default"/>
    <dgm:cxn modelId="{830718FF-5B97-47E8-A838-1DC4E4DE16DB}" srcId="{5E294D14-3D4C-4FD7-ACC8-C1E4893B6417}" destId="{64F3F289-EFC1-4356-9AA5-A1CEAC0B40F9}" srcOrd="2" destOrd="0" parTransId="{311CAE83-69EA-4FBD-8F26-24EC6B2D3332}" sibTransId="{E9FBCF96-BC2B-4AF4-BB9C-75F6DB6BD590}"/>
    <dgm:cxn modelId="{A6F64223-8D1E-42BC-B107-420BA4F9DCCB}" type="presOf" srcId="{5E294D14-3D4C-4FD7-ACC8-C1E4893B6417}" destId="{02BBE6DF-F284-47ED-BAC3-60A2FE7E929D}" srcOrd="0" destOrd="0" presId="urn:microsoft.com/office/officeart/2005/8/layout/default"/>
    <dgm:cxn modelId="{41568017-A237-4B8D-9093-A45BD935758F}" type="presOf" srcId="{64F3F289-EFC1-4356-9AA5-A1CEAC0B40F9}" destId="{C342AD3A-9603-403A-988F-758C804C5EEE}" srcOrd="0" destOrd="0" presId="urn:microsoft.com/office/officeart/2005/8/layout/default"/>
    <dgm:cxn modelId="{727DDBFC-CAFE-4374-AEF6-9C393A5D2943}" srcId="{5E294D14-3D4C-4FD7-ACC8-C1E4893B6417}" destId="{DD3A7EA9-3B1D-49D2-842B-5D2E3C397BC1}" srcOrd="9" destOrd="0" parTransId="{0A1F6789-51A2-4EB6-87E1-ACEABA8A745A}" sibTransId="{EB2215F8-7AA5-4901-9F4C-8279E6D6FD34}"/>
    <dgm:cxn modelId="{00FA3E22-551D-497C-81BB-D8720CAABB4C}" type="presOf" srcId="{6632DF72-ACD0-402E-BF5F-E9CBDA6659CF}" destId="{7D7FA0D3-E187-4A6B-8B9F-A8DC4CE3B98C}" srcOrd="0" destOrd="0" presId="urn:microsoft.com/office/officeart/2005/8/layout/default"/>
    <dgm:cxn modelId="{DB7F07DC-227F-4183-8663-34EB79149BDE}" type="presOf" srcId="{456138D0-85F0-47CF-92BB-283D7726E4FE}" destId="{83C9678B-B582-443F-81E4-4A5C6942BA1F}" srcOrd="0" destOrd="0" presId="urn:microsoft.com/office/officeart/2005/8/layout/default"/>
    <dgm:cxn modelId="{4BE571A0-3854-451F-97AE-5BD41C2A21FF}" srcId="{5E294D14-3D4C-4FD7-ACC8-C1E4893B6417}" destId="{071CFE08-BFC0-4A9C-BFA0-CEEBD1CCFA97}" srcOrd="7" destOrd="0" parTransId="{1D2D609C-5294-4D78-95BD-AAF488EA52C4}" sibTransId="{DB51388A-1C16-4411-9262-94F9CA5398BA}"/>
    <dgm:cxn modelId="{8168BB2E-7BA9-4616-ACF3-48906B2B1486}" type="presOf" srcId="{79EA9263-2F68-44B0-9EB4-AF57F4B7C40C}" destId="{412217E1-1710-4B53-A949-937652549075}" srcOrd="0" destOrd="0" presId="urn:microsoft.com/office/officeart/2005/8/layout/default"/>
    <dgm:cxn modelId="{E5CFF332-C3BF-4938-B645-264E83BCF4B6}" srcId="{5E294D14-3D4C-4FD7-ACC8-C1E4893B6417}" destId="{60E7D5A6-7A3D-445E-8DF9-079CAF1BA85E}" srcOrd="11" destOrd="0" parTransId="{C502A9AA-541B-4943-A121-15B660040A9E}" sibTransId="{C530229D-37F7-4A1A-95EF-B58DF8FF5E75}"/>
    <dgm:cxn modelId="{E67884C6-A6B7-4D7E-BA1D-A6DD32F27C93}" type="presOf" srcId="{071CFE08-BFC0-4A9C-BFA0-CEEBD1CCFA97}" destId="{A783FBBA-F1D6-4CAD-BC5C-95AFCEBBED6E}" srcOrd="0" destOrd="0" presId="urn:microsoft.com/office/officeart/2005/8/layout/default"/>
    <dgm:cxn modelId="{94CF4639-43D6-4EB1-B70F-D46C92B29874}" type="presOf" srcId="{5A45529D-B159-471F-9478-01632951A0D6}" destId="{23F137CB-9494-466D-B49D-733E8CB3A0BE}" srcOrd="0" destOrd="0" presId="urn:microsoft.com/office/officeart/2005/8/layout/default"/>
    <dgm:cxn modelId="{9CC0838B-BC8C-4E46-A84D-5CC38CA5ACD9}" srcId="{5E294D14-3D4C-4FD7-ACC8-C1E4893B6417}" destId="{6632DF72-ACD0-402E-BF5F-E9CBDA6659CF}" srcOrd="6" destOrd="0" parTransId="{B82240AC-07A8-4285-9132-2CEBC00E5693}" sibTransId="{0E399CCE-FA2A-4FA4-B241-D58AB114F477}"/>
    <dgm:cxn modelId="{469C7E7E-E49A-417E-ABCA-C84F9700B3C1}" srcId="{5E294D14-3D4C-4FD7-ACC8-C1E4893B6417}" destId="{5A45529D-B159-471F-9478-01632951A0D6}" srcOrd="1" destOrd="0" parTransId="{2ED5A097-397D-47C2-90FF-334B1F55E846}" sibTransId="{4F7BC8EF-515E-45E8-84E5-D3B4BE3BCD3D}"/>
    <dgm:cxn modelId="{608234AE-F327-446F-ADEA-9438FDB2595C}" type="presOf" srcId="{84733F62-7475-4AE1-9D8E-4232DD876939}" destId="{87AF49DD-6A23-4508-B6AA-22820A0F97D4}" srcOrd="0" destOrd="0" presId="urn:microsoft.com/office/officeart/2005/8/layout/default"/>
    <dgm:cxn modelId="{4862A475-BA75-42CE-9A10-4004431E5AFF}" type="presOf" srcId="{60E7D5A6-7A3D-445E-8DF9-079CAF1BA85E}" destId="{A4C104E6-FBA1-4958-9BC5-73C18C3ABC36}" srcOrd="0" destOrd="0" presId="urn:microsoft.com/office/officeart/2005/8/layout/default"/>
    <dgm:cxn modelId="{4DFFF65B-9DEC-4192-81AE-0773A70512A4}" srcId="{5E294D14-3D4C-4FD7-ACC8-C1E4893B6417}" destId="{84733F62-7475-4AE1-9D8E-4232DD876939}" srcOrd="5" destOrd="0" parTransId="{91C09856-AC4C-4894-9B70-19454CB98571}" sibTransId="{B697F1B5-4755-4552-8B42-FC5263E68B5D}"/>
    <dgm:cxn modelId="{73BEBD6E-3837-454A-AF4C-4A1C5F9BC747}" type="presOf" srcId="{34DBE96B-0053-4E06-9A1A-4740FD4B21CA}" destId="{A54A01D6-76C4-4138-9EF6-1688E6C5A8E9}" srcOrd="0" destOrd="0" presId="urn:microsoft.com/office/officeart/2005/8/layout/default"/>
    <dgm:cxn modelId="{E99E04F2-A60A-4C02-A7EC-95DA833A6734}" type="presParOf" srcId="{02BBE6DF-F284-47ED-BAC3-60A2FE7E929D}" destId="{83C9678B-B582-443F-81E4-4A5C6942BA1F}" srcOrd="0" destOrd="0" presId="urn:microsoft.com/office/officeart/2005/8/layout/default"/>
    <dgm:cxn modelId="{46BDAA5D-E402-4EAA-B8A6-C957AB06453D}" type="presParOf" srcId="{02BBE6DF-F284-47ED-BAC3-60A2FE7E929D}" destId="{CAE82716-FF62-40AB-8165-7E157FC21E76}" srcOrd="1" destOrd="0" presId="urn:microsoft.com/office/officeart/2005/8/layout/default"/>
    <dgm:cxn modelId="{4C5E6FBA-E87E-45E3-8331-63E586014A78}" type="presParOf" srcId="{02BBE6DF-F284-47ED-BAC3-60A2FE7E929D}" destId="{23F137CB-9494-466D-B49D-733E8CB3A0BE}" srcOrd="2" destOrd="0" presId="urn:microsoft.com/office/officeart/2005/8/layout/default"/>
    <dgm:cxn modelId="{901B4690-F10F-4749-98CC-6BAED87DC6E0}" type="presParOf" srcId="{02BBE6DF-F284-47ED-BAC3-60A2FE7E929D}" destId="{70128AE3-E3B5-46ED-B387-71BF734615C6}" srcOrd="3" destOrd="0" presId="urn:microsoft.com/office/officeart/2005/8/layout/default"/>
    <dgm:cxn modelId="{DBC9290C-70FA-4136-B51C-A50B9EE0D715}" type="presParOf" srcId="{02BBE6DF-F284-47ED-BAC3-60A2FE7E929D}" destId="{C342AD3A-9603-403A-988F-758C804C5EEE}" srcOrd="4" destOrd="0" presId="urn:microsoft.com/office/officeart/2005/8/layout/default"/>
    <dgm:cxn modelId="{63026F30-0D63-4D3C-BF7F-5791B40203B5}" type="presParOf" srcId="{02BBE6DF-F284-47ED-BAC3-60A2FE7E929D}" destId="{6B7EA05C-7589-4686-8F70-56979AE4499B}" srcOrd="5" destOrd="0" presId="urn:microsoft.com/office/officeart/2005/8/layout/default"/>
    <dgm:cxn modelId="{D4AC0298-1750-4032-B2EB-528ED630D072}" type="presParOf" srcId="{02BBE6DF-F284-47ED-BAC3-60A2FE7E929D}" destId="{3AFD9AD1-2213-499D-8713-23905E448AE4}" srcOrd="6" destOrd="0" presId="urn:microsoft.com/office/officeart/2005/8/layout/default"/>
    <dgm:cxn modelId="{CF1AEAD3-1354-455F-A5B5-F3E494CE5C85}" type="presParOf" srcId="{02BBE6DF-F284-47ED-BAC3-60A2FE7E929D}" destId="{B3845388-F181-41DD-A13E-49B2DCCF1211}" srcOrd="7" destOrd="0" presId="urn:microsoft.com/office/officeart/2005/8/layout/default"/>
    <dgm:cxn modelId="{40EE33DD-8D3B-4D84-9205-05DD0219B5FC}" type="presParOf" srcId="{02BBE6DF-F284-47ED-BAC3-60A2FE7E929D}" destId="{C77CE1BE-7F24-4490-B2BA-DD146BEAD43B}" srcOrd="8" destOrd="0" presId="urn:microsoft.com/office/officeart/2005/8/layout/default"/>
    <dgm:cxn modelId="{40780CC6-8C0A-4453-AB6D-A40172740C67}" type="presParOf" srcId="{02BBE6DF-F284-47ED-BAC3-60A2FE7E929D}" destId="{8FC625C6-D3E5-41C7-A371-B75DFCEE1CD6}" srcOrd="9" destOrd="0" presId="urn:microsoft.com/office/officeart/2005/8/layout/default"/>
    <dgm:cxn modelId="{B3005B0F-CF8C-4E06-A56C-391701845367}" type="presParOf" srcId="{02BBE6DF-F284-47ED-BAC3-60A2FE7E929D}" destId="{87AF49DD-6A23-4508-B6AA-22820A0F97D4}" srcOrd="10" destOrd="0" presId="urn:microsoft.com/office/officeart/2005/8/layout/default"/>
    <dgm:cxn modelId="{A80BA0FC-4B24-42AD-A23D-3B91DEA72857}" type="presParOf" srcId="{02BBE6DF-F284-47ED-BAC3-60A2FE7E929D}" destId="{54AA9A8D-9246-4B92-BC91-8D9C080069F2}" srcOrd="11" destOrd="0" presId="urn:microsoft.com/office/officeart/2005/8/layout/default"/>
    <dgm:cxn modelId="{304D13F0-72D4-4D88-824D-A47873C752FB}" type="presParOf" srcId="{02BBE6DF-F284-47ED-BAC3-60A2FE7E929D}" destId="{7D7FA0D3-E187-4A6B-8B9F-A8DC4CE3B98C}" srcOrd="12" destOrd="0" presId="urn:microsoft.com/office/officeart/2005/8/layout/default"/>
    <dgm:cxn modelId="{FFDD6257-3A8F-4D31-BFE0-6F7133ED7617}" type="presParOf" srcId="{02BBE6DF-F284-47ED-BAC3-60A2FE7E929D}" destId="{F4C83468-5CD0-4283-AE93-AB81466C4D3B}" srcOrd="13" destOrd="0" presId="urn:microsoft.com/office/officeart/2005/8/layout/default"/>
    <dgm:cxn modelId="{DE4BA754-B095-4E4D-9F80-AF2C826417DF}" type="presParOf" srcId="{02BBE6DF-F284-47ED-BAC3-60A2FE7E929D}" destId="{A783FBBA-F1D6-4CAD-BC5C-95AFCEBBED6E}" srcOrd="14" destOrd="0" presId="urn:microsoft.com/office/officeart/2005/8/layout/default"/>
    <dgm:cxn modelId="{1CF35E5F-0036-47A1-AED4-16E7981E5138}" type="presParOf" srcId="{02BBE6DF-F284-47ED-BAC3-60A2FE7E929D}" destId="{0D76F64F-D308-4FB8-B48C-4757A9F7B122}" srcOrd="15" destOrd="0" presId="urn:microsoft.com/office/officeart/2005/8/layout/default"/>
    <dgm:cxn modelId="{52013DE4-6F6A-4755-8950-EE2CC063AC2A}" type="presParOf" srcId="{02BBE6DF-F284-47ED-BAC3-60A2FE7E929D}" destId="{412217E1-1710-4B53-A949-937652549075}" srcOrd="16" destOrd="0" presId="urn:microsoft.com/office/officeart/2005/8/layout/default"/>
    <dgm:cxn modelId="{7F8984B3-8C9E-4EC2-9BB5-FD2369041E62}" type="presParOf" srcId="{02BBE6DF-F284-47ED-BAC3-60A2FE7E929D}" destId="{329EDAA2-C073-4A9D-A0A8-72E9D5F5A381}" srcOrd="17" destOrd="0" presId="urn:microsoft.com/office/officeart/2005/8/layout/default"/>
    <dgm:cxn modelId="{7186FE68-9948-4EEB-9455-D07A8E1C2D5D}" type="presParOf" srcId="{02BBE6DF-F284-47ED-BAC3-60A2FE7E929D}" destId="{6E5E7529-1794-4147-979D-C4EF501BE028}" srcOrd="18" destOrd="0" presId="urn:microsoft.com/office/officeart/2005/8/layout/default"/>
    <dgm:cxn modelId="{67EDB7B6-2B77-4477-9E64-F8066E861A57}" type="presParOf" srcId="{02BBE6DF-F284-47ED-BAC3-60A2FE7E929D}" destId="{736B7536-8946-4BDF-BB07-9F1D1F228806}" srcOrd="19" destOrd="0" presId="urn:microsoft.com/office/officeart/2005/8/layout/default"/>
    <dgm:cxn modelId="{C53E535A-7639-4FF1-B5EB-E30F8BA9B368}" type="presParOf" srcId="{02BBE6DF-F284-47ED-BAC3-60A2FE7E929D}" destId="{A54A01D6-76C4-4138-9EF6-1688E6C5A8E9}" srcOrd="20" destOrd="0" presId="urn:microsoft.com/office/officeart/2005/8/layout/default"/>
    <dgm:cxn modelId="{6A243B20-D878-4000-9D2B-0A603679077B}" type="presParOf" srcId="{02BBE6DF-F284-47ED-BAC3-60A2FE7E929D}" destId="{F1C60146-4004-41C0-9BF7-0E9400435040}" srcOrd="21" destOrd="0" presId="urn:microsoft.com/office/officeart/2005/8/layout/default"/>
    <dgm:cxn modelId="{872285F0-DD74-4652-87BD-BC773E1EEFD5}" type="presParOf" srcId="{02BBE6DF-F284-47ED-BAC3-60A2FE7E929D}" destId="{A4C104E6-FBA1-4958-9BC5-73C18C3ABC36}"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D4A666-661C-470E-B4E7-D12E76EA3F6F}" type="doc">
      <dgm:prSet loTypeId="urn:microsoft.com/office/officeart/2005/8/layout/arrow2" loCatId="process" qsTypeId="urn:microsoft.com/office/officeart/2005/8/quickstyle/simple1" qsCatId="simple" csTypeId="urn:microsoft.com/office/officeart/2005/8/colors/colorful1" csCatId="colorful" phldr="1"/>
      <dgm:spPr/>
    </dgm:pt>
    <dgm:pt modelId="{404987E7-A11E-43FC-AEA8-05C216063F0A}">
      <dgm:prSet phldrT="[Texto]"/>
      <dgm:spPr/>
      <dgm:t>
        <a:bodyPr/>
        <a:lstStyle/>
        <a:p>
          <a:r>
            <a:rPr lang="es-AR" dirty="0" smtClean="0"/>
            <a:t>Herramienta de Gestión</a:t>
          </a:r>
          <a:endParaRPr lang="es-AR" dirty="0"/>
        </a:p>
      </dgm:t>
    </dgm:pt>
    <dgm:pt modelId="{E12A3B7D-7DD8-4278-B929-5BEAD53B67CC}" type="parTrans" cxnId="{3EEE05DF-4EFB-46BF-9536-BA8E875A5D27}">
      <dgm:prSet/>
      <dgm:spPr/>
      <dgm:t>
        <a:bodyPr/>
        <a:lstStyle/>
        <a:p>
          <a:endParaRPr lang="es-AR"/>
        </a:p>
      </dgm:t>
    </dgm:pt>
    <dgm:pt modelId="{B9C40DD6-4306-409F-9F4A-FE1408429A7F}" type="sibTrans" cxnId="{3EEE05DF-4EFB-46BF-9536-BA8E875A5D27}">
      <dgm:prSet/>
      <dgm:spPr/>
      <dgm:t>
        <a:bodyPr/>
        <a:lstStyle/>
        <a:p>
          <a:endParaRPr lang="es-AR"/>
        </a:p>
      </dgm:t>
    </dgm:pt>
    <dgm:pt modelId="{9E0609D3-7635-4E10-B517-FB99DC94B92D}">
      <dgm:prSet phldrT="[Texto]"/>
      <dgm:spPr/>
      <dgm:t>
        <a:bodyPr/>
        <a:lstStyle/>
        <a:p>
          <a:r>
            <a:rPr lang="es-AR" dirty="0" smtClean="0"/>
            <a:t>Toma de Decisiones</a:t>
          </a:r>
          <a:endParaRPr lang="es-AR" dirty="0"/>
        </a:p>
      </dgm:t>
    </dgm:pt>
    <dgm:pt modelId="{F3AF64E7-8357-4559-A655-EB781C2B6ACB}" type="parTrans" cxnId="{F229FFA9-A050-461C-BE2D-DBA368E89981}">
      <dgm:prSet/>
      <dgm:spPr/>
      <dgm:t>
        <a:bodyPr/>
        <a:lstStyle/>
        <a:p>
          <a:endParaRPr lang="es-AR"/>
        </a:p>
      </dgm:t>
    </dgm:pt>
    <dgm:pt modelId="{4601B09D-D315-4DFC-95F3-F331C94C36D6}" type="sibTrans" cxnId="{F229FFA9-A050-461C-BE2D-DBA368E89981}">
      <dgm:prSet/>
      <dgm:spPr/>
      <dgm:t>
        <a:bodyPr/>
        <a:lstStyle/>
        <a:p>
          <a:endParaRPr lang="es-AR"/>
        </a:p>
      </dgm:t>
    </dgm:pt>
    <dgm:pt modelId="{EF8A804F-8CB3-4A4D-ABDF-0D1F9829CDE0}">
      <dgm:prSet phldrT="[Texto]"/>
      <dgm:spPr/>
      <dgm:t>
        <a:bodyPr/>
        <a:lstStyle/>
        <a:p>
          <a:r>
            <a:rPr lang="es-AR" dirty="0" smtClean="0"/>
            <a:t>Actualidad y Futuro</a:t>
          </a:r>
          <a:endParaRPr lang="es-AR" dirty="0"/>
        </a:p>
      </dgm:t>
    </dgm:pt>
    <dgm:pt modelId="{C3D85563-438C-470A-AA87-3C9EBB5043C8}" type="parTrans" cxnId="{A2170254-BF8C-43BB-9F82-66776E4F281A}">
      <dgm:prSet/>
      <dgm:spPr/>
      <dgm:t>
        <a:bodyPr/>
        <a:lstStyle/>
        <a:p>
          <a:endParaRPr lang="es-AR"/>
        </a:p>
      </dgm:t>
    </dgm:pt>
    <dgm:pt modelId="{F2693117-D8E4-4BCB-BA4E-4C099A564DF4}" type="sibTrans" cxnId="{A2170254-BF8C-43BB-9F82-66776E4F281A}">
      <dgm:prSet/>
      <dgm:spPr/>
      <dgm:t>
        <a:bodyPr/>
        <a:lstStyle/>
        <a:p>
          <a:endParaRPr lang="es-AR"/>
        </a:p>
      </dgm:t>
    </dgm:pt>
    <dgm:pt modelId="{BB8BF48D-0826-4DAF-A322-133E51486406}">
      <dgm:prSet phldrT="[Texto]"/>
      <dgm:spPr/>
      <dgm:t>
        <a:bodyPr/>
        <a:lstStyle/>
        <a:p>
          <a:r>
            <a:rPr lang="es-AR" dirty="0" smtClean="0"/>
            <a:t>Demandas del Entorno</a:t>
          </a:r>
          <a:endParaRPr lang="es-AR" dirty="0"/>
        </a:p>
      </dgm:t>
    </dgm:pt>
    <dgm:pt modelId="{7FDDBDE9-3C02-4435-A2D3-88EC96A1B7D5}" type="parTrans" cxnId="{F173E704-B640-42E7-ACB7-8027C5ACD1BF}">
      <dgm:prSet/>
      <dgm:spPr/>
      <dgm:t>
        <a:bodyPr/>
        <a:lstStyle/>
        <a:p>
          <a:endParaRPr lang="es-AR"/>
        </a:p>
      </dgm:t>
    </dgm:pt>
    <dgm:pt modelId="{B59E004D-D30A-45BC-8679-6B8FE382EF7D}" type="sibTrans" cxnId="{F173E704-B640-42E7-ACB7-8027C5ACD1BF}">
      <dgm:prSet/>
      <dgm:spPr/>
      <dgm:t>
        <a:bodyPr/>
        <a:lstStyle/>
        <a:p>
          <a:endParaRPr lang="es-AR"/>
        </a:p>
      </dgm:t>
    </dgm:pt>
    <dgm:pt modelId="{153B7ABA-92A8-410C-9631-6133D213BC7C}">
      <dgm:prSet phldrT="[Texto]"/>
      <dgm:spPr/>
      <dgm:t>
        <a:bodyPr/>
        <a:lstStyle/>
        <a:p>
          <a:r>
            <a:rPr lang="es-AR" dirty="0" smtClean="0"/>
            <a:t>Eficiencia, Eficacia y Calidad</a:t>
          </a:r>
          <a:endParaRPr lang="es-AR" dirty="0"/>
        </a:p>
      </dgm:t>
    </dgm:pt>
    <dgm:pt modelId="{0B913E4A-4172-4A73-AAB1-E54F2B67B5D0}" type="parTrans" cxnId="{210CDAF9-9EB5-43C0-AE38-E861849193E0}">
      <dgm:prSet/>
      <dgm:spPr/>
      <dgm:t>
        <a:bodyPr/>
        <a:lstStyle/>
        <a:p>
          <a:endParaRPr lang="es-AR"/>
        </a:p>
      </dgm:t>
    </dgm:pt>
    <dgm:pt modelId="{769B0902-3EF3-4634-9846-454F8A8B365F}" type="sibTrans" cxnId="{210CDAF9-9EB5-43C0-AE38-E861849193E0}">
      <dgm:prSet/>
      <dgm:spPr/>
      <dgm:t>
        <a:bodyPr/>
        <a:lstStyle/>
        <a:p>
          <a:endParaRPr lang="es-AR"/>
        </a:p>
      </dgm:t>
    </dgm:pt>
    <dgm:pt modelId="{C9AF18ED-DB1A-4FAB-BE0B-D1C83683DC2B}" type="pres">
      <dgm:prSet presAssocID="{3DD4A666-661C-470E-B4E7-D12E76EA3F6F}" presName="arrowDiagram" presStyleCnt="0">
        <dgm:presLayoutVars>
          <dgm:chMax val="5"/>
          <dgm:dir/>
          <dgm:resizeHandles val="exact"/>
        </dgm:presLayoutVars>
      </dgm:prSet>
      <dgm:spPr/>
    </dgm:pt>
    <dgm:pt modelId="{81DE56E2-C7FC-448B-8F20-B72E27AF1C92}" type="pres">
      <dgm:prSet presAssocID="{3DD4A666-661C-470E-B4E7-D12E76EA3F6F}" presName="arrow" presStyleLbl="bgShp" presStyleIdx="0" presStyleCnt="1"/>
      <dgm:spPr/>
    </dgm:pt>
    <dgm:pt modelId="{43F90F18-8AA5-4780-A272-8E9F6ADD4928}" type="pres">
      <dgm:prSet presAssocID="{3DD4A666-661C-470E-B4E7-D12E76EA3F6F}" presName="arrowDiagram5" presStyleCnt="0"/>
      <dgm:spPr/>
    </dgm:pt>
    <dgm:pt modelId="{3C11F186-47FD-4F20-B7BE-FEBA6FE7E3FF}" type="pres">
      <dgm:prSet presAssocID="{404987E7-A11E-43FC-AEA8-05C216063F0A}" presName="bullet5a" presStyleLbl="node1" presStyleIdx="0" presStyleCnt="5"/>
      <dgm:spPr/>
    </dgm:pt>
    <dgm:pt modelId="{15342F7A-AA9F-41D1-AA50-626F2D8448EA}" type="pres">
      <dgm:prSet presAssocID="{404987E7-A11E-43FC-AEA8-05C216063F0A}" presName="textBox5a" presStyleLbl="revTx" presStyleIdx="0" presStyleCnt="5">
        <dgm:presLayoutVars>
          <dgm:bulletEnabled val="1"/>
        </dgm:presLayoutVars>
      </dgm:prSet>
      <dgm:spPr/>
      <dgm:t>
        <a:bodyPr/>
        <a:lstStyle/>
        <a:p>
          <a:endParaRPr lang="es-AR"/>
        </a:p>
      </dgm:t>
    </dgm:pt>
    <dgm:pt modelId="{8819F862-1B91-4FF3-8BA7-5D24EE6C63C4}" type="pres">
      <dgm:prSet presAssocID="{9E0609D3-7635-4E10-B517-FB99DC94B92D}" presName="bullet5b" presStyleLbl="node1" presStyleIdx="1" presStyleCnt="5"/>
      <dgm:spPr/>
    </dgm:pt>
    <dgm:pt modelId="{742E0CF0-060F-4BA6-A160-75CDDCC7A096}" type="pres">
      <dgm:prSet presAssocID="{9E0609D3-7635-4E10-B517-FB99DC94B92D}" presName="textBox5b" presStyleLbl="revTx" presStyleIdx="1" presStyleCnt="5">
        <dgm:presLayoutVars>
          <dgm:bulletEnabled val="1"/>
        </dgm:presLayoutVars>
      </dgm:prSet>
      <dgm:spPr/>
      <dgm:t>
        <a:bodyPr/>
        <a:lstStyle/>
        <a:p>
          <a:endParaRPr lang="es-AR"/>
        </a:p>
      </dgm:t>
    </dgm:pt>
    <dgm:pt modelId="{79503892-5F88-4D08-9B17-71C21BE9DFBB}" type="pres">
      <dgm:prSet presAssocID="{EF8A804F-8CB3-4A4D-ABDF-0D1F9829CDE0}" presName="bullet5c" presStyleLbl="node1" presStyleIdx="2" presStyleCnt="5"/>
      <dgm:spPr/>
    </dgm:pt>
    <dgm:pt modelId="{FE8C8EE8-E333-468E-A9F0-AD893C4104CC}" type="pres">
      <dgm:prSet presAssocID="{EF8A804F-8CB3-4A4D-ABDF-0D1F9829CDE0}" presName="textBox5c" presStyleLbl="revTx" presStyleIdx="2" presStyleCnt="5">
        <dgm:presLayoutVars>
          <dgm:bulletEnabled val="1"/>
        </dgm:presLayoutVars>
      </dgm:prSet>
      <dgm:spPr/>
      <dgm:t>
        <a:bodyPr/>
        <a:lstStyle/>
        <a:p>
          <a:endParaRPr lang="es-AR"/>
        </a:p>
      </dgm:t>
    </dgm:pt>
    <dgm:pt modelId="{60D52893-72F4-4968-9FD5-1E3E67847228}" type="pres">
      <dgm:prSet presAssocID="{BB8BF48D-0826-4DAF-A322-133E51486406}" presName="bullet5d" presStyleLbl="node1" presStyleIdx="3" presStyleCnt="5"/>
      <dgm:spPr/>
    </dgm:pt>
    <dgm:pt modelId="{893CF23F-3EAD-433B-A69E-FBD9CC0EE2B8}" type="pres">
      <dgm:prSet presAssocID="{BB8BF48D-0826-4DAF-A322-133E51486406}" presName="textBox5d" presStyleLbl="revTx" presStyleIdx="3" presStyleCnt="5">
        <dgm:presLayoutVars>
          <dgm:bulletEnabled val="1"/>
        </dgm:presLayoutVars>
      </dgm:prSet>
      <dgm:spPr/>
      <dgm:t>
        <a:bodyPr/>
        <a:lstStyle/>
        <a:p>
          <a:endParaRPr lang="es-AR"/>
        </a:p>
      </dgm:t>
    </dgm:pt>
    <dgm:pt modelId="{715F7E92-DD00-4AFA-A7BB-DBB60F82A4FD}" type="pres">
      <dgm:prSet presAssocID="{153B7ABA-92A8-410C-9631-6133D213BC7C}" presName="bullet5e" presStyleLbl="node1" presStyleIdx="4" presStyleCnt="5"/>
      <dgm:spPr/>
    </dgm:pt>
    <dgm:pt modelId="{D1AA972F-88F0-4E1A-99B2-62A3E544B745}" type="pres">
      <dgm:prSet presAssocID="{153B7ABA-92A8-410C-9631-6133D213BC7C}" presName="textBox5e" presStyleLbl="revTx" presStyleIdx="4" presStyleCnt="5">
        <dgm:presLayoutVars>
          <dgm:bulletEnabled val="1"/>
        </dgm:presLayoutVars>
      </dgm:prSet>
      <dgm:spPr/>
      <dgm:t>
        <a:bodyPr/>
        <a:lstStyle/>
        <a:p>
          <a:endParaRPr lang="es-AR"/>
        </a:p>
      </dgm:t>
    </dgm:pt>
  </dgm:ptLst>
  <dgm:cxnLst>
    <dgm:cxn modelId="{C1051E2B-A8AB-41CE-89B3-7010D2B88F7F}" type="presOf" srcId="{EF8A804F-8CB3-4A4D-ABDF-0D1F9829CDE0}" destId="{FE8C8EE8-E333-468E-A9F0-AD893C4104CC}" srcOrd="0" destOrd="0" presId="urn:microsoft.com/office/officeart/2005/8/layout/arrow2"/>
    <dgm:cxn modelId="{F173E704-B640-42E7-ACB7-8027C5ACD1BF}" srcId="{3DD4A666-661C-470E-B4E7-D12E76EA3F6F}" destId="{BB8BF48D-0826-4DAF-A322-133E51486406}" srcOrd="3" destOrd="0" parTransId="{7FDDBDE9-3C02-4435-A2D3-88EC96A1B7D5}" sibTransId="{B59E004D-D30A-45BC-8679-6B8FE382EF7D}"/>
    <dgm:cxn modelId="{94F25A41-AD89-4696-845B-2F74CF949D43}" type="presOf" srcId="{153B7ABA-92A8-410C-9631-6133D213BC7C}" destId="{D1AA972F-88F0-4E1A-99B2-62A3E544B745}" srcOrd="0" destOrd="0" presId="urn:microsoft.com/office/officeart/2005/8/layout/arrow2"/>
    <dgm:cxn modelId="{EB051213-83A8-4E2F-B14F-E18AFC98C9C2}" type="presOf" srcId="{3DD4A666-661C-470E-B4E7-D12E76EA3F6F}" destId="{C9AF18ED-DB1A-4FAB-BE0B-D1C83683DC2B}" srcOrd="0" destOrd="0" presId="urn:microsoft.com/office/officeart/2005/8/layout/arrow2"/>
    <dgm:cxn modelId="{8B147C5E-85B5-4BD0-9B6A-65B16BA1BA4E}" type="presOf" srcId="{404987E7-A11E-43FC-AEA8-05C216063F0A}" destId="{15342F7A-AA9F-41D1-AA50-626F2D8448EA}" srcOrd="0" destOrd="0" presId="urn:microsoft.com/office/officeart/2005/8/layout/arrow2"/>
    <dgm:cxn modelId="{3EEE05DF-4EFB-46BF-9536-BA8E875A5D27}" srcId="{3DD4A666-661C-470E-B4E7-D12E76EA3F6F}" destId="{404987E7-A11E-43FC-AEA8-05C216063F0A}" srcOrd="0" destOrd="0" parTransId="{E12A3B7D-7DD8-4278-B929-5BEAD53B67CC}" sibTransId="{B9C40DD6-4306-409F-9F4A-FE1408429A7F}"/>
    <dgm:cxn modelId="{210CDAF9-9EB5-43C0-AE38-E861849193E0}" srcId="{3DD4A666-661C-470E-B4E7-D12E76EA3F6F}" destId="{153B7ABA-92A8-410C-9631-6133D213BC7C}" srcOrd="4" destOrd="0" parTransId="{0B913E4A-4172-4A73-AAB1-E54F2B67B5D0}" sibTransId="{769B0902-3EF3-4634-9846-454F8A8B365F}"/>
    <dgm:cxn modelId="{A47DDD78-64B7-4973-B3CD-4020EC36B4B5}" type="presOf" srcId="{BB8BF48D-0826-4DAF-A322-133E51486406}" destId="{893CF23F-3EAD-433B-A69E-FBD9CC0EE2B8}" srcOrd="0" destOrd="0" presId="urn:microsoft.com/office/officeart/2005/8/layout/arrow2"/>
    <dgm:cxn modelId="{F229FFA9-A050-461C-BE2D-DBA368E89981}" srcId="{3DD4A666-661C-470E-B4E7-D12E76EA3F6F}" destId="{9E0609D3-7635-4E10-B517-FB99DC94B92D}" srcOrd="1" destOrd="0" parTransId="{F3AF64E7-8357-4559-A655-EB781C2B6ACB}" sibTransId="{4601B09D-D315-4DFC-95F3-F331C94C36D6}"/>
    <dgm:cxn modelId="{A2170254-BF8C-43BB-9F82-66776E4F281A}" srcId="{3DD4A666-661C-470E-B4E7-D12E76EA3F6F}" destId="{EF8A804F-8CB3-4A4D-ABDF-0D1F9829CDE0}" srcOrd="2" destOrd="0" parTransId="{C3D85563-438C-470A-AA87-3C9EBB5043C8}" sibTransId="{F2693117-D8E4-4BCB-BA4E-4C099A564DF4}"/>
    <dgm:cxn modelId="{C1D26583-2147-4A74-BA8F-68689B87D8C2}" type="presOf" srcId="{9E0609D3-7635-4E10-B517-FB99DC94B92D}" destId="{742E0CF0-060F-4BA6-A160-75CDDCC7A096}" srcOrd="0" destOrd="0" presId="urn:microsoft.com/office/officeart/2005/8/layout/arrow2"/>
    <dgm:cxn modelId="{927E229B-D911-48A3-8432-B2AFD8B3E0BA}" type="presParOf" srcId="{C9AF18ED-DB1A-4FAB-BE0B-D1C83683DC2B}" destId="{81DE56E2-C7FC-448B-8F20-B72E27AF1C92}" srcOrd="0" destOrd="0" presId="urn:microsoft.com/office/officeart/2005/8/layout/arrow2"/>
    <dgm:cxn modelId="{35098125-1FB0-4D1A-A34D-F087F9F45A2B}" type="presParOf" srcId="{C9AF18ED-DB1A-4FAB-BE0B-D1C83683DC2B}" destId="{43F90F18-8AA5-4780-A272-8E9F6ADD4928}" srcOrd="1" destOrd="0" presId="urn:microsoft.com/office/officeart/2005/8/layout/arrow2"/>
    <dgm:cxn modelId="{3F312952-B6C5-4B6B-AEE2-2A4272F78909}" type="presParOf" srcId="{43F90F18-8AA5-4780-A272-8E9F6ADD4928}" destId="{3C11F186-47FD-4F20-B7BE-FEBA6FE7E3FF}" srcOrd="0" destOrd="0" presId="urn:microsoft.com/office/officeart/2005/8/layout/arrow2"/>
    <dgm:cxn modelId="{DB654C18-68D6-46C6-86CF-B29C2E013CC1}" type="presParOf" srcId="{43F90F18-8AA5-4780-A272-8E9F6ADD4928}" destId="{15342F7A-AA9F-41D1-AA50-626F2D8448EA}" srcOrd="1" destOrd="0" presId="urn:microsoft.com/office/officeart/2005/8/layout/arrow2"/>
    <dgm:cxn modelId="{167C8B7F-798C-41D1-97D3-9208702406F3}" type="presParOf" srcId="{43F90F18-8AA5-4780-A272-8E9F6ADD4928}" destId="{8819F862-1B91-4FF3-8BA7-5D24EE6C63C4}" srcOrd="2" destOrd="0" presId="urn:microsoft.com/office/officeart/2005/8/layout/arrow2"/>
    <dgm:cxn modelId="{1D4EE1AE-E4ED-4E8E-83C5-875C32D0E632}" type="presParOf" srcId="{43F90F18-8AA5-4780-A272-8E9F6ADD4928}" destId="{742E0CF0-060F-4BA6-A160-75CDDCC7A096}" srcOrd="3" destOrd="0" presId="urn:microsoft.com/office/officeart/2005/8/layout/arrow2"/>
    <dgm:cxn modelId="{EA04B480-C03A-461D-8295-8BBAAC894FF2}" type="presParOf" srcId="{43F90F18-8AA5-4780-A272-8E9F6ADD4928}" destId="{79503892-5F88-4D08-9B17-71C21BE9DFBB}" srcOrd="4" destOrd="0" presId="urn:microsoft.com/office/officeart/2005/8/layout/arrow2"/>
    <dgm:cxn modelId="{CFFB25B8-C49A-4F0F-8795-B67372D94D41}" type="presParOf" srcId="{43F90F18-8AA5-4780-A272-8E9F6ADD4928}" destId="{FE8C8EE8-E333-468E-A9F0-AD893C4104CC}" srcOrd="5" destOrd="0" presId="urn:microsoft.com/office/officeart/2005/8/layout/arrow2"/>
    <dgm:cxn modelId="{A0B0AAEB-9143-4C0C-B500-431EADFE43EA}" type="presParOf" srcId="{43F90F18-8AA5-4780-A272-8E9F6ADD4928}" destId="{60D52893-72F4-4968-9FD5-1E3E67847228}" srcOrd="6" destOrd="0" presId="urn:microsoft.com/office/officeart/2005/8/layout/arrow2"/>
    <dgm:cxn modelId="{C1221EAD-FF73-4CA8-A5E2-52E4EE76CF7D}" type="presParOf" srcId="{43F90F18-8AA5-4780-A272-8E9F6ADD4928}" destId="{893CF23F-3EAD-433B-A69E-FBD9CC0EE2B8}" srcOrd="7" destOrd="0" presId="urn:microsoft.com/office/officeart/2005/8/layout/arrow2"/>
    <dgm:cxn modelId="{4120928E-5D11-4F8F-A239-2D4A17FBE9FD}" type="presParOf" srcId="{43F90F18-8AA5-4780-A272-8E9F6ADD4928}" destId="{715F7E92-DD00-4AFA-A7BB-DBB60F82A4FD}" srcOrd="8" destOrd="0" presId="urn:microsoft.com/office/officeart/2005/8/layout/arrow2"/>
    <dgm:cxn modelId="{A5608483-9D1F-4DDB-A4F0-52C37413954F}" type="presParOf" srcId="{43F90F18-8AA5-4780-A272-8E9F6ADD4928}" destId="{D1AA972F-88F0-4E1A-99B2-62A3E544B745}"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E0ECBE-68EC-44BF-8D49-A7CA6F81616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AR"/>
        </a:p>
      </dgm:t>
    </dgm:pt>
    <dgm:pt modelId="{74AE04F6-0D11-4227-9CF2-B58AE11253BE}">
      <dgm:prSet phldrT="[Texto]"/>
      <dgm:spPr/>
      <dgm:t>
        <a:bodyPr/>
        <a:lstStyle/>
        <a:p>
          <a:r>
            <a:rPr lang="es-AR" dirty="0" smtClean="0"/>
            <a:t>Participación de los Responsables</a:t>
          </a:r>
          <a:endParaRPr lang="es-AR" dirty="0"/>
        </a:p>
      </dgm:t>
    </dgm:pt>
    <dgm:pt modelId="{6CEC6D49-CD36-42EC-9098-9428FD728462}" type="parTrans" cxnId="{3AC42424-F3D2-4084-8237-109D64508589}">
      <dgm:prSet/>
      <dgm:spPr/>
      <dgm:t>
        <a:bodyPr/>
        <a:lstStyle/>
        <a:p>
          <a:endParaRPr lang="es-AR"/>
        </a:p>
      </dgm:t>
    </dgm:pt>
    <dgm:pt modelId="{BF7D74EB-19D4-48C2-AFFB-F4F2E41BF1EF}" type="sibTrans" cxnId="{3AC42424-F3D2-4084-8237-109D64508589}">
      <dgm:prSet/>
      <dgm:spPr/>
      <dgm:t>
        <a:bodyPr/>
        <a:lstStyle/>
        <a:p>
          <a:endParaRPr lang="es-AR"/>
        </a:p>
      </dgm:t>
    </dgm:pt>
    <dgm:pt modelId="{ED4EA1AB-57B4-4576-91EA-985E6E807190}">
      <dgm:prSet phldrT="[Texto]"/>
      <dgm:spPr/>
      <dgm:t>
        <a:bodyPr/>
        <a:lstStyle/>
        <a:p>
          <a:r>
            <a:rPr lang="es-AR" dirty="0" smtClean="0"/>
            <a:t>Articulación Objetivos de Gobierno y Planes Ministeriales</a:t>
          </a:r>
          <a:endParaRPr lang="es-AR" dirty="0"/>
        </a:p>
      </dgm:t>
    </dgm:pt>
    <dgm:pt modelId="{1252B5DE-1E6E-446E-9725-2EB29DD3185B}" type="parTrans" cxnId="{615EAC47-A30A-4471-B722-D40AA5AE68B0}">
      <dgm:prSet/>
      <dgm:spPr/>
      <dgm:t>
        <a:bodyPr/>
        <a:lstStyle/>
        <a:p>
          <a:endParaRPr lang="es-AR"/>
        </a:p>
      </dgm:t>
    </dgm:pt>
    <dgm:pt modelId="{50B7BEFA-4C74-43F0-8BBF-E5BE3ACC257D}" type="sibTrans" cxnId="{615EAC47-A30A-4471-B722-D40AA5AE68B0}">
      <dgm:prSet/>
      <dgm:spPr/>
      <dgm:t>
        <a:bodyPr/>
        <a:lstStyle/>
        <a:p>
          <a:endParaRPr lang="es-AR"/>
        </a:p>
      </dgm:t>
    </dgm:pt>
    <dgm:pt modelId="{A8E9B798-E440-4D30-8C99-EF62D1B8A094}">
      <dgm:prSet phldrT="[Texto]"/>
      <dgm:spPr/>
      <dgm:t>
        <a:bodyPr/>
        <a:lstStyle/>
        <a:p>
          <a:r>
            <a:rPr lang="es-AR" dirty="0" smtClean="0"/>
            <a:t>Identificar Objetivos, Metas e Indicadores </a:t>
          </a:r>
          <a:endParaRPr lang="es-AR" dirty="0"/>
        </a:p>
      </dgm:t>
    </dgm:pt>
    <dgm:pt modelId="{35BE16E1-2D01-45C7-9951-76133A05BDA1}" type="parTrans" cxnId="{9133EFAE-3F6C-4DB9-AA70-50F42A14ABD5}">
      <dgm:prSet/>
      <dgm:spPr/>
      <dgm:t>
        <a:bodyPr/>
        <a:lstStyle/>
        <a:p>
          <a:endParaRPr lang="es-AR"/>
        </a:p>
      </dgm:t>
    </dgm:pt>
    <dgm:pt modelId="{228CCC2A-A6C4-471B-9C0F-94026A94ABEC}" type="sibTrans" cxnId="{9133EFAE-3F6C-4DB9-AA70-50F42A14ABD5}">
      <dgm:prSet/>
      <dgm:spPr/>
      <dgm:t>
        <a:bodyPr/>
        <a:lstStyle/>
        <a:p>
          <a:endParaRPr lang="es-AR"/>
        </a:p>
      </dgm:t>
    </dgm:pt>
    <dgm:pt modelId="{68349BF5-9ED0-45AD-ACFD-BEDAE2CDE9BD}">
      <dgm:prSet phldrT="[Texto]"/>
      <dgm:spPr/>
      <dgm:t>
        <a:bodyPr/>
        <a:lstStyle/>
        <a:p>
          <a:r>
            <a:rPr lang="es-AR" dirty="0" smtClean="0"/>
            <a:t>Facilitar Seguimiento y Evaluación de la Gestión</a:t>
          </a:r>
          <a:endParaRPr lang="es-AR" dirty="0"/>
        </a:p>
      </dgm:t>
    </dgm:pt>
    <dgm:pt modelId="{5E475F32-6A83-436E-969C-0ED20372DFAF}" type="parTrans" cxnId="{E3CBDF56-1DD9-43D9-9FC0-2DA474857E9C}">
      <dgm:prSet/>
      <dgm:spPr/>
      <dgm:t>
        <a:bodyPr/>
        <a:lstStyle/>
        <a:p>
          <a:endParaRPr lang="es-AR"/>
        </a:p>
      </dgm:t>
    </dgm:pt>
    <dgm:pt modelId="{531FB595-B94C-4ADB-95E1-E38971AE4138}" type="sibTrans" cxnId="{E3CBDF56-1DD9-43D9-9FC0-2DA474857E9C}">
      <dgm:prSet/>
      <dgm:spPr/>
      <dgm:t>
        <a:bodyPr/>
        <a:lstStyle/>
        <a:p>
          <a:endParaRPr lang="es-AR"/>
        </a:p>
      </dgm:t>
    </dgm:pt>
    <dgm:pt modelId="{F9710E1A-9AF2-4816-87B3-53F0FEF194C8}">
      <dgm:prSet phldrT="[Texto]"/>
      <dgm:spPr/>
      <dgm:t>
        <a:bodyPr/>
        <a:lstStyle/>
        <a:p>
          <a:r>
            <a:rPr lang="es-AR" dirty="0" smtClean="0"/>
            <a:t>Articulación Plan-Presupuesto</a:t>
          </a:r>
          <a:endParaRPr lang="es-AR" dirty="0"/>
        </a:p>
      </dgm:t>
    </dgm:pt>
    <dgm:pt modelId="{862DBAEA-4D6C-4E55-9783-7DBD62641909}" type="parTrans" cxnId="{D1AE5BFD-40AF-40FE-B722-13F21F613A41}">
      <dgm:prSet/>
      <dgm:spPr/>
      <dgm:t>
        <a:bodyPr/>
        <a:lstStyle/>
        <a:p>
          <a:endParaRPr lang="es-AR"/>
        </a:p>
      </dgm:t>
    </dgm:pt>
    <dgm:pt modelId="{660CF19F-99D4-4C4F-8F86-6ECDC977CD4C}" type="sibTrans" cxnId="{D1AE5BFD-40AF-40FE-B722-13F21F613A41}">
      <dgm:prSet/>
      <dgm:spPr/>
      <dgm:t>
        <a:bodyPr/>
        <a:lstStyle/>
        <a:p>
          <a:endParaRPr lang="es-AR"/>
        </a:p>
      </dgm:t>
    </dgm:pt>
    <dgm:pt modelId="{4298AD7A-41D5-4838-B50B-6EC56FED529C}" type="pres">
      <dgm:prSet presAssocID="{69E0ECBE-68EC-44BF-8D49-A7CA6F816164}" presName="outerComposite" presStyleCnt="0">
        <dgm:presLayoutVars>
          <dgm:chMax val="5"/>
          <dgm:dir/>
          <dgm:resizeHandles val="exact"/>
        </dgm:presLayoutVars>
      </dgm:prSet>
      <dgm:spPr/>
      <dgm:t>
        <a:bodyPr/>
        <a:lstStyle/>
        <a:p>
          <a:endParaRPr lang="es-AR"/>
        </a:p>
      </dgm:t>
    </dgm:pt>
    <dgm:pt modelId="{C187702F-3E31-4F18-950E-FC8B16C15604}" type="pres">
      <dgm:prSet presAssocID="{69E0ECBE-68EC-44BF-8D49-A7CA6F816164}" presName="dummyMaxCanvas" presStyleCnt="0">
        <dgm:presLayoutVars/>
      </dgm:prSet>
      <dgm:spPr/>
    </dgm:pt>
    <dgm:pt modelId="{384027B5-2980-4728-9054-282E1CB77DD6}" type="pres">
      <dgm:prSet presAssocID="{69E0ECBE-68EC-44BF-8D49-A7CA6F816164}" presName="FiveNodes_1" presStyleLbl="node1" presStyleIdx="0" presStyleCnt="5">
        <dgm:presLayoutVars>
          <dgm:bulletEnabled val="1"/>
        </dgm:presLayoutVars>
      </dgm:prSet>
      <dgm:spPr/>
      <dgm:t>
        <a:bodyPr/>
        <a:lstStyle/>
        <a:p>
          <a:endParaRPr lang="es-AR"/>
        </a:p>
      </dgm:t>
    </dgm:pt>
    <dgm:pt modelId="{D2C282AF-C007-4325-89B2-45F3E649D61E}" type="pres">
      <dgm:prSet presAssocID="{69E0ECBE-68EC-44BF-8D49-A7CA6F816164}" presName="FiveNodes_2" presStyleLbl="node1" presStyleIdx="1" presStyleCnt="5">
        <dgm:presLayoutVars>
          <dgm:bulletEnabled val="1"/>
        </dgm:presLayoutVars>
      </dgm:prSet>
      <dgm:spPr/>
      <dgm:t>
        <a:bodyPr/>
        <a:lstStyle/>
        <a:p>
          <a:endParaRPr lang="es-AR"/>
        </a:p>
      </dgm:t>
    </dgm:pt>
    <dgm:pt modelId="{04595CB0-02CC-440D-966E-8B3964780C0E}" type="pres">
      <dgm:prSet presAssocID="{69E0ECBE-68EC-44BF-8D49-A7CA6F816164}" presName="FiveNodes_3" presStyleLbl="node1" presStyleIdx="2" presStyleCnt="5">
        <dgm:presLayoutVars>
          <dgm:bulletEnabled val="1"/>
        </dgm:presLayoutVars>
      </dgm:prSet>
      <dgm:spPr/>
      <dgm:t>
        <a:bodyPr/>
        <a:lstStyle/>
        <a:p>
          <a:endParaRPr lang="es-AR"/>
        </a:p>
      </dgm:t>
    </dgm:pt>
    <dgm:pt modelId="{B25FE78B-EC49-47CA-82F1-67C1580399C5}" type="pres">
      <dgm:prSet presAssocID="{69E0ECBE-68EC-44BF-8D49-A7CA6F816164}" presName="FiveNodes_4" presStyleLbl="node1" presStyleIdx="3" presStyleCnt="5">
        <dgm:presLayoutVars>
          <dgm:bulletEnabled val="1"/>
        </dgm:presLayoutVars>
      </dgm:prSet>
      <dgm:spPr/>
      <dgm:t>
        <a:bodyPr/>
        <a:lstStyle/>
        <a:p>
          <a:endParaRPr lang="es-AR"/>
        </a:p>
      </dgm:t>
    </dgm:pt>
    <dgm:pt modelId="{3B181749-52B6-4FF8-8F09-0AC3B245C1EF}" type="pres">
      <dgm:prSet presAssocID="{69E0ECBE-68EC-44BF-8D49-A7CA6F816164}" presName="FiveNodes_5" presStyleLbl="node1" presStyleIdx="4" presStyleCnt="5">
        <dgm:presLayoutVars>
          <dgm:bulletEnabled val="1"/>
        </dgm:presLayoutVars>
      </dgm:prSet>
      <dgm:spPr/>
      <dgm:t>
        <a:bodyPr/>
        <a:lstStyle/>
        <a:p>
          <a:endParaRPr lang="es-AR"/>
        </a:p>
      </dgm:t>
    </dgm:pt>
    <dgm:pt modelId="{EAB257B2-FECA-4E8B-896B-D9B35A009B62}" type="pres">
      <dgm:prSet presAssocID="{69E0ECBE-68EC-44BF-8D49-A7CA6F816164}" presName="FiveConn_1-2" presStyleLbl="fgAccFollowNode1" presStyleIdx="0" presStyleCnt="4">
        <dgm:presLayoutVars>
          <dgm:bulletEnabled val="1"/>
        </dgm:presLayoutVars>
      </dgm:prSet>
      <dgm:spPr/>
      <dgm:t>
        <a:bodyPr/>
        <a:lstStyle/>
        <a:p>
          <a:endParaRPr lang="es-AR"/>
        </a:p>
      </dgm:t>
    </dgm:pt>
    <dgm:pt modelId="{0F685E6C-B0AF-4730-812D-D60F11DC983B}" type="pres">
      <dgm:prSet presAssocID="{69E0ECBE-68EC-44BF-8D49-A7CA6F816164}" presName="FiveConn_2-3" presStyleLbl="fgAccFollowNode1" presStyleIdx="1" presStyleCnt="4">
        <dgm:presLayoutVars>
          <dgm:bulletEnabled val="1"/>
        </dgm:presLayoutVars>
      </dgm:prSet>
      <dgm:spPr/>
      <dgm:t>
        <a:bodyPr/>
        <a:lstStyle/>
        <a:p>
          <a:endParaRPr lang="es-AR"/>
        </a:p>
      </dgm:t>
    </dgm:pt>
    <dgm:pt modelId="{137FA620-D023-4F19-B179-0078BB5B1DEA}" type="pres">
      <dgm:prSet presAssocID="{69E0ECBE-68EC-44BF-8D49-A7CA6F816164}" presName="FiveConn_3-4" presStyleLbl="fgAccFollowNode1" presStyleIdx="2" presStyleCnt="4">
        <dgm:presLayoutVars>
          <dgm:bulletEnabled val="1"/>
        </dgm:presLayoutVars>
      </dgm:prSet>
      <dgm:spPr/>
      <dgm:t>
        <a:bodyPr/>
        <a:lstStyle/>
        <a:p>
          <a:endParaRPr lang="es-AR"/>
        </a:p>
      </dgm:t>
    </dgm:pt>
    <dgm:pt modelId="{386D7C0B-054B-4629-8A18-2BE1A979623F}" type="pres">
      <dgm:prSet presAssocID="{69E0ECBE-68EC-44BF-8D49-A7CA6F816164}" presName="FiveConn_4-5" presStyleLbl="fgAccFollowNode1" presStyleIdx="3" presStyleCnt="4">
        <dgm:presLayoutVars>
          <dgm:bulletEnabled val="1"/>
        </dgm:presLayoutVars>
      </dgm:prSet>
      <dgm:spPr/>
      <dgm:t>
        <a:bodyPr/>
        <a:lstStyle/>
        <a:p>
          <a:endParaRPr lang="es-AR"/>
        </a:p>
      </dgm:t>
    </dgm:pt>
    <dgm:pt modelId="{C25C5487-6A32-4F84-AB8F-752C5808E0F5}" type="pres">
      <dgm:prSet presAssocID="{69E0ECBE-68EC-44BF-8D49-A7CA6F816164}" presName="FiveNodes_1_text" presStyleLbl="node1" presStyleIdx="4" presStyleCnt="5">
        <dgm:presLayoutVars>
          <dgm:bulletEnabled val="1"/>
        </dgm:presLayoutVars>
      </dgm:prSet>
      <dgm:spPr/>
      <dgm:t>
        <a:bodyPr/>
        <a:lstStyle/>
        <a:p>
          <a:endParaRPr lang="es-AR"/>
        </a:p>
      </dgm:t>
    </dgm:pt>
    <dgm:pt modelId="{D9E08EFE-03C6-4444-A8BF-CA2DFF1BC567}" type="pres">
      <dgm:prSet presAssocID="{69E0ECBE-68EC-44BF-8D49-A7CA6F816164}" presName="FiveNodes_2_text" presStyleLbl="node1" presStyleIdx="4" presStyleCnt="5">
        <dgm:presLayoutVars>
          <dgm:bulletEnabled val="1"/>
        </dgm:presLayoutVars>
      </dgm:prSet>
      <dgm:spPr/>
      <dgm:t>
        <a:bodyPr/>
        <a:lstStyle/>
        <a:p>
          <a:endParaRPr lang="es-AR"/>
        </a:p>
      </dgm:t>
    </dgm:pt>
    <dgm:pt modelId="{238A7762-450B-429B-9F1A-20232C3459C3}" type="pres">
      <dgm:prSet presAssocID="{69E0ECBE-68EC-44BF-8D49-A7CA6F816164}" presName="FiveNodes_3_text" presStyleLbl="node1" presStyleIdx="4" presStyleCnt="5">
        <dgm:presLayoutVars>
          <dgm:bulletEnabled val="1"/>
        </dgm:presLayoutVars>
      </dgm:prSet>
      <dgm:spPr/>
      <dgm:t>
        <a:bodyPr/>
        <a:lstStyle/>
        <a:p>
          <a:endParaRPr lang="es-AR"/>
        </a:p>
      </dgm:t>
    </dgm:pt>
    <dgm:pt modelId="{3B318A8B-C480-4C88-892C-797B4591EB3C}" type="pres">
      <dgm:prSet presAssocID="{69E0ECBE-68EC-44BF-8D49-A7CA6F816164}" presName="FiveNodes_4_text" presStyleLbl="node1" presStyleIdx="4" presStyleCnt="5">
        <dgm:presLayoutVars>
          <dgm:bulletEnabled val="1"/>
        </dgm:presLayoutVars>
      </dgm:prSet>
      <dgm:spPr/>
      <dgm:t>
        <a:bodyPr/>
        <a:lstStyle/>
        <a:p>
          <a:endParaRPr lang="es-AR"/>
        </a:p>
      </dgm:t>
    </dgm:pt>
    <dgm:pt modelId="{188A636D-8F7F-4353-B144-1A164E5360FB}" type="pres">
      <dgm:prSet presAssocID="{69E0ECBE-68EC-44BF-8D49-A7CA6F816164}" presName="FiveNodes_5_text" presStyleLbl="node1" presStyleIdx="4" presStyleCnt="5">
        <dgm:presLayoutVars>
          <dgm:bulletEnabled val="1"/>
        </dgm:presLayoutVars>
      </dgm:prSet>
      <dgm:spPr/>
      <dgm:t>
        <a:bodyPr/>
        <a:lstStyle/>
        <a:p>
          <a:endParaRPr lang="es-AR"/>
        </a:p>
      </dgm:t>
    </dgm:pt>
  </dgm:ptLst>
  <dgm:cxnLst>
    <dgm:cxn modelId="{4E66C6E5-88B6-439E-B961-D4870BEE329D}" type="presOf" srcId="{531FB595-B94C-4ADB-95E1-E38971AE4138}" destId="{386D7C0B-054B-4629-8A18-2BE1A979623F}" srcOrd="0" destOrd="0" presId="urn:microsoft.com/office/officeart/2005/8/layout/vProcess5"/>
    <dgm:cxn modelId="{FE274D64-8C83-458E-901D-F086B6DBF3F1}" type="presOf" srcId="{ED4EA1AB-57B4-4576-91EA-985E6E807190}" destId="{D2C282AF-C007-4325-89B2-45F3E649D61E}" srcOrd="0" destOrd="0" presId="urn:microsoft.com/office/officeart/2005/8/layout/vProcess5"/>
    <dgm:cxn modelId="{E2FDB7DE-F3C9-49FB-83DF-907B8028AAA3}" type="presOf" srcId="{A8E9B798-E440-4D30-8C99-EF62D1B8A094}" destId="{238A7762-450B-429B-9F1A-20232C3459C3}" srcOrd="1" destOrd="0" presId="urn:microsoft.com/office/officeart/2005/8/layout/vProcess5"/>
    <dgm:cxn modelId="{309BD56E-7DCB-4408-9352-86D04479CB8E}" type="presOf" srcId="{50B7BEFA-4C74-43F0-8BBF-E5BE3ACC257D}" destId="{0F685E6C-B0AF-4730-812D-D60F11DC983B}" srcOrd="0" destOrd="0" presId="urn:microsoft.com/office/officeart/2005/8/layout/vProcess5"/>
    <dgm:cxn modelId="{60E7031E-7575-4D8B-9EAE-2FEAB5F285AF}" type="presOf" srcId="{F9710E1A-9AF2-4816-87B3-53F0FEF194C8}" destId="{3B181749-52B6-4FF8-8F09-0AC3B245C1EF}" srcOrd="0" destOrd="0" presId="urn:microsoft.com/office/officeart/2005/8/layout/vProcess5"/>
    <dgm:cxn modelId="{28D91FA9-55E6-405F-97FA-468FB8FE3BA6}" type="presOf" srcId="{69E0ECBE-68EC-44BF-8D49-A7CA6F816164}" destId="{4298AD7A-41D5-4838-B50B-6EC56FED529C}" srcOrd="0" destOrd="0" presId="urn:microsoft.com/office/officeart/2005/8/layout/vProcess5"/>
    <dgm:cxn modelId="{E3CBDF56-1DD9-43D9-9FC0-2DA474857E9C}" srcId="{69E0ECBE-68EC-44BF-8D49-A7CA6F816164}" destId="{68349BF5-9ED0-45AD-ACFD-BEDAE2CDE9BD}" srcOrd="3" destOrd="0" parTransId="{5E475F32-6A83-436E-969C-0ED20372DFAF}" sibTransId="{531FB595-B94C-4ADB-95E1-E38971AE4138}"/>
    <dgm:cxn modelId="{E5D55CE6-FFCE-48D9-A322-B6498AD525D5}" type="presOf" srcId="{74AE04F6-0D11-4227-9CF2-B58AE11253BE}" destId="{C25C5487-6A32-4F84-AB8F-752C5808E0F5}" srcOrd="1" destOrd="0" presId="urn:microsoft.com/office/officeart/2005/8/layout/vProcess5"/>
    <dgm:cxn modelId="{7814EFD2-E7B0-4878-BBCF-E070C85C7464}" type="presOf" srcId="{BF7D74EB-19D4-48C2-AFFB-F4F2E41BF1EF}" destId="{EAB257B2-FECA-4E8B-896B-D9B35A009B62}" srcOrd="0" destOrd="0" presId="urn:microsoft.com/office/officeart/2005/8/layout/vProcess5"/>
    <dgm:cxn modelId="{615EAC47-A30A-4471-B722-D40AA5AE68B0}" srcId="{69E0ECBE-68EC-44BF-8D49-A7CA6F816164}" destId="{ED4EA1AB-57B4-4576-91EA-985E6E807190}" srcOrd="1" destOrd="0" parTransId="{1252B5DE-1E6E-446E-9725-2EB29DD3185B}" sibTransId="{50B7BEFA-4C74-43F0-8BBF-E5BE3ACC257D}"/>
    <dgm:cxn modelId="{A254EFA4-2030-40EA-85C9-B57320560672}" type="presOf" srcId="{74AE04F6-0D11-4227-9CF2-B58AE11253BE}" destId="{384027B5-2980-4728-9054-282E1CB77DD6}" srcOrd="0" destOrd="0" presId="urn:microsoft.com/office/officeart/2005/8/layout/vProcess5"/>
    <dgm:cxn modelId="{02FF12AD-43FA-4EC4-B6E1-D2405090EFE9}" type="presOf" srcId="{ED4EA1AB-57B4-4576-91EA-985E6E807190}" destId="{D9E08EFE-03C6-4444-A8BF-CA2DFF1BC567}" srcOrd="1" destOrd="0" presId="urn:microsoft.com/office/officeart/2005/8/layout/vProcess5"/>
    <dgm:cxn modelId="{83FCBE0E-0627-465E-83EC-1BF9701F787D}" type="presOf" srcId="{F9710E1A-9AF2-4816-87B3-53F0FEF194C8}" destId="{188A636D-8F7F-4353-B144-1A164E5360FB}" srcOrd="1" destOrd="0" presId="urn:microsoft.com/office/officeart/2005/8/layout/vProcess5"/>
    <dgm:cxn modelId="{4EF68F4F-3872-4668-B1E8-00E7282A50F1}" type="presOf" srcId="{68349BF5-9ED0-45AD-ACFD-BEDAE2CDE9BD}" destId="{3B318A8B-C480-4C88-892C-797B4591EB3C}" srcOrd="1" destOrd="0" presId="urn:microsoft.com/office/officeart/2005/8/layout/vProcess5"/>
    <dgm:cxn modelId="{3AC42424-F3D2-4084-8237-109D64508589}" srcId="{69E0ECBE-68EC-44BF-8D49-A7CA6F816164}" destId="{74AE04F6-0D11-4227-9CF2-B58AE11253BE}" srcOrd="0" destOrd="0" parTransId="{6CEC6D49-CD36-42EC-9098-9428FD728462}" sibTransId="{BF7D74EB-19D4-48C2-AFFB-F4F2E41BF1EF}"/>
    <dgm:cxn modelId="{8DA619F3-8345-4BFB-97C8-E0E63B704153}" type="presOf" srcId="{228CCC2A-A6C4-471B-9C0F-94026A94ABEC}" destId="{137FA620-D023-4F19-B179-0078BB5B1DEA}" srcOrd="0" destOrd="0" presId="urn:microsoft.com/office/officeart/2005/8/layout/vProcess5"/>
    <dgm:cxn modelId="{9133EFAE-3F6C-4DB9-AA70-50F42A14ABD5}" srcId="{69E0ECBE-68EC-44BF-8D49-A7CA6F816164}" destId="{A8E9B798-E440-4D30-8C99-EF62D1B8A094}" srcOrd="2" destOrd="0" parTransId="{35BE16E1-2D01-45C7-9951-76133A05BDA1}" sibTransId="{228CCC2A-A6C4-471B-9C0F-94026A94ABEC}"/>
    <dgm:cxn modelId="{FC7506B2-0B43-4CDB-B910-5194241E205F}" type="presOf" srcId="{A8E9B798-E440-4D30-8C99-EF62D1B8A094}" destId="{04595CB0-02CC-440D-966E-8B3964780C0E}" srcOrd="0" destOrd="0" presId="urn:microsoft.com/office/officeart/2005/8/layout/vProcess5"/>
    <dgm:cxn modelId="{E3F574F8-7C46-4D62-AF0C-92C0413039A1}" type="presOf" srcId="{68349BF5-9ED0-45AD-ACFD-BEDAE2CDE9BD}" destId="{B25FE78B-EC49-47CA-82F1-67C1580399C5}" srcOrd="0" destOrd="0" presId="urn:microsoft.com/office/officeart/2005/8/layout/vProcess5"/>
    <dgm:cxn modelId="{D1AE5BFD-40AF-40FE-B722-13F21F613A41}" srcId="{69E0ECBE-68EC-44BF-8D49-A7CA6F816164}" destId="{F9710E1A-9AF2-4816-87B3-53F0FEF194C8}" srcOrd="4" destOrd="0" parTransId="{862DBAEA-4D6C-4E55-9783-7DBD62641909}" sibTransId="{660CF19F-99D4-4C4F-8F86-6ECDC977CD4C}"/>
    <dgm:cxn modelId="{427DFACB-3FAB-4590-928F-834CF0083460}" type="presParOf" srcId="{4298AD7A-41D5-4838-B50B-6EC56FED529C}" destId="{C187702F-3E31-4F18-950E-FC8B16C15604}" srcOrd="0" destOrd="0" presId="urn:microsoft.com/office/officeart/2005/8/layout/vProcess5"/>
    <dgm:cxn modelId="{A3C05F11-B6A4-48B2-874C-67A1D26EBC07}" type="presParOf" srcId="{4298AD7A-41D5-4838-B50B-6EC56FED529C}" destId="{384027B5-2980-4728-9054-282E1CB77DD6}" srcOrd="1" destOrd="0" presId="urn:microsoft.com/office/officeart/2005/8/layout/vProcess5"/>
    <dgm:cxn modelId="{4726154A-A030-4D31-898B-F91FB131F8B8}" type="presParOf" srcId="{4298AD7A-41D5-4838-B50B-6EC56FED529C}" destId="{D2C282AF-C007-4325-89B2-45F3E649D61E}" srcOrd="2" destOrd="0" presId="urn:microsoft.com/office/officeart/2005/8/layout/vProcess5"/>
    <dgm:cxn modelId="{ADAC1CE1-3360-4589-AE9F-ED9B775E29BC}" type="presParOf" srcId="{4298AD7A-41D5-4838-B50B-6EC56FED529C}" destId="{04595CB0-02CC-440D-966E-8B3964780C0E}" srcOrd="3" destOrd="0" presId="urn:microsoft.com/office/officeart/2005/8/layout/vProcess5"/>
    <dgm:cxn modelId="{CE67C6BB-5F0F-4CDE-B3FD-CC9D78B7E3DE}" type="presParOf" srcId="{4298AD7A-41D5-4838-B50B-6EC56FED529C}" destId="{B25FE78B-EC49-47CA-82F1-67C1580399C5}" srcOrd="4" destOrd="0" presId="urn:microsoft.com/office/officeart/2005/8/layout/vProcess5"/>
    <dgm:cxn modelId="{FB3E13ED-FEB1-41ED-8A36-3F7FA7FD4A20}" type="presParOf" srcId="{4298AD7A-41D5-4838-B50B-6EC56FED529C}" destId="{3B181749-52B6-4FF8-8F09-0AC3B245C1EF}" srcOrd="5" destOrd="0" presId="urn:microsoft.com/office/officeart/2005/8/layout/vProcess5"/>
    <dgm:cxn modelId="{011E55B9-6A9A-4F08-9E68-136FD338312E}" type="presParOf" srcId="{4298AD7A-41D5-4838-B50B-6EC56FED529C}" destId="{EAB257B2-FECA-4E8B-896B-D9B35A009B62}" srcOrd="6" destOrd="0" presId="urn:microsoft.com/office/officeart/2005/8/layout/vProcess5"/>
    <dgm:cxn modelId="{9BDAF2AA-AFB6-46EF-88A3-94514BED605A}" type="presParOf" srcId="{4298AD7A-41D5-4838-B50B-6EC56FED529C}" destId="{0F685E6C-B0AF-4730-812D-D60F11DC983B}" srcOrd="7" destOrd="0" presId="urn:microsoft.com/office/officeart/2005/8/layout/vProcess5"/>
    <dgm:cxn modelId="{B006F232-90A4-4220-837C-2E3558F116ED}" type="presParOf" srcId="{4298AD7A-41D5-4838-B50B-6EC56FED529C}" destId="{137FA620-D023-4F19-B179-0078BB5B1DEA}" srcOrd="8" destOrd="0" presId="urn:microsoft.com/office/officeart/2005/8/layout/vProcess5"/>
    <dgm:cxn modelId="{48F23811-83A5-4DB1-ADA7-FAC7498FCFB9}" type="presParOf" srcId="{4298AD7A-41D5-4838-B50B-6EC56FED529C}" destId="{386D7C0B-054B-4629-8A18-2BE1A979623F}" srcOrd="9" destOrd="0" presId="urn:microsoft.com/office/officeart/2005/8/layout/vProcess5"/>
    <dgm:cxn modelId="{04529C92-EDF3-44F2-8A30-28312B425D29}" type="presParOf" srcId="{4298AD7A-41D5-4838-B50B-6EC56FED529C}" destId="{C25C5487-6A32-4F84-AB8F-752C5808E0F5}" srcOrd="10" destOrd="0" presId="urn:microsoft.com/office/officeart/2005/8/layout/vProcess5"/>
    <dgm:cxn modelId="{0B9DF016-56AC-4110-8F9A-8D7B7D9CEE36}" type="presParOf" srcId="{4298AD7A-41D5-4838-B50B-6EC56FED529C}" destId="{D9E08EFE-03C6-4444-A8BF-CA2DFF1BC567}" srcOrd="11" destOrd="0" presId="urn:microsoft.com/office/officeart/2005/8/layout/vProcess5"/>
    <dgm:cxn modelId="{68568E89-30BE-4430-8AA4-97376CD853FE}" type="presParOf" srcId="{4298AD7A-41D5-4838-B50B-6EC56FED529C}" destId="{238A7762-450B-429B-9F1A-20232C3459C3}" srcOrd="12" destOrd="0" presId="urn:microsoft.com/office/officeart/2005/8/layout/vProcess5"/>
    <dgm:cxn modelId="{7274AA9B-D02A-41CE-B65D-58CB51D98124}" type="presParOf" srcId="{4298AD7A-41D5-4838-B50B-6EC56FED529C}" destId="{3B318A8B-C480-4C88-892C-797B4591EB3C}" srcOrd="13" destOrd="0" presId="urn:microsoft.com/office/officeart/2005/8/layout/vProcess5"/>
    <dgm:cxn modelId="{3EADACD3-63E4-4EC8-8A2A-E1BE31A0888C}" type="presParOf" srcId="{4298AD7A-41D5-4838-B50B-6EC56FED529C}" destId="{188A636D-8F7F-4353-B144-1A164E5360F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FB47CE-EBE2-4F3E-8794-57D296849050}" type="doc">
      <dgm:prSet loTypeId="urn:microsoft.com/office/officeart/2005/8/layout/venn2" loCatId="relationship" qsTypeId="urn:microsoft.com/office/officeart/2005/8/quickstyle/simple1" qsCatId="simple" csTypeId="urn:microsoft.com/office/officeart/2005/8/colors/colorful5" csCatId="colorful" phldr="1"/>
      <dgm:spPr/>
    </dgm:pt>
    <dgm:pt modelId="{F2D730CB-EA0F-4D12-BF9D-E734A3B6D36F}">
      <dgm:prSet phldrT="[Texto]"/>
      <dgm:spPr/>
      <dgm:t>
        <a:bodyPr/>
        <a:lstStyle/>
        <a:p>
          <a:r>
            <a:rPr lang="es-AR" dirty="0" smtClean="0"/>
            <a:t>¿Quiénes Somos? ¿Qué hacemos? ¿Dónde estamos? </a:t>
          </a:r>
          <a:endParaRPr lang="es-AR" dirty="0"/>
        </a:p>
      </dgm:t>
    </dgm:pt>
    <dgm:pt modelId="{9A6D8EAD-BAA6-4F58-A646-8F5FD7CD187B}" type="parTrans" cxnId="{0DDE8457-7488-4837-B309-00053ED3EF0E}">
      <dgm:prSet/>
      <dgm:spPr/>
      <dgm:t>
        <a:bodyPr/>
        <a:lstStyle/>
        <a:p>
          <a:endParaRPr lang="es-AR"/>
        </a:p>
      </dgm:t>
    </dgm:pt>
    <dgm:pt modelId="{51AAC90D-8994-4BF7-A4A3-C9E20BFE7588}" type="sibTrans" cxnId="{0DDE8457-7488-4837-B309-00053ED3EF0E}">
      <dgm:prSet/>
      <dgm:spPr/>
      <dgm:t>
        <a:bodyPr/>
        <a:lstStyle/>
        <a:p>
          <a:endParaRPr lang="es-AR"/>
        </a:p>
      </dgm:t>
    </dgm:pt>
    <dgm:pt modelId="{3672DFD6-9219-4C72-8BAD-A368C36D3393}">
      <dgm:prSet phldrT="[Texto]"/>
      <dgm:spPr/>
      <dgm:t>
        <a:bodyPr/>
        <a:lstStyle/>
        <a:p>
          <a:r>
            <a:rPr lang="es-AR" dirty="0" smtClean="0"/>
            <a:t>¿Dónde queremos ir? ¿Qué resultados queremos lograr?</a:t>
          </a:r>
          <a:endParaRPr lang="es-AR" dirty="0"/>
        </a:p>
      </dgm:t>
    </dgm:pt>
    <dgm:pt modelId="{535E7707-DD82-42BD-B4D2-95417B558744}" type="parTrans" cxnId="{E07F04F0-D22B-4463-95DD-D7BEF8FBF4F7}">
      <dgm:prSet/>
      <dgm:spPr/>
      <dgm:t>
        <a:bodyPr/>
        <a:lstStyle/>
        <a:p>
          <a:endParaRPr lang="es-AR"/>
        </a:p>
      </dgm:t>
    </dgm:pt>
    <dgm:pt modelId="{5B7B64F6-CAB1-465E-902B-828D88CC94EC}" type="sibTrans" cxnId="{E07F04F0-D22B-4463-95DD-D7BEF8FBF4F7}">
      <dgm:prSet/>
      <dgm:spPr/>
      <dgm:t>
        <a:bodyPr/>
        <a:lstStyle/>
        <a:p>
          <a:endParaRPr lang="es-AR"/>
        </a:p>
      </dgm:t>
    </dgm:pt>
    <dgm:pt modelId="{4796DD5A-4156-4476-BAB9-0F44CB449DB4}">
      <dgm:prSet phldrT="[Texto]"/>
      <dgm:spPr/>
      <dgm:t>
        <a:bodyPr/>
        <a:lstStyle/>
        <a:p>
          <a:r>
            <a:rPr lang="es-AR" dirty="0" smtClean="0"/>
            <a:t>¿Cómo llegaremos?</a:t>
          </a:r>
        </a:p>
      </dgm:t>
    </dgm:pt>
    <dgm:pt modelId="{EFB1F1A7-4984-4151-AE13-211311B8218F}" type="parTrans" cxnId="{735DA33C-4605-4310-AA2A-B40E71DC9DDB}">
      <dgm:prSet/>
      <dgm:spPr/>
      <dgm:t>
        <a:bodyPr/>
        <a:lstStyle/>
        <a:p>
          <a:endParaRPr lang="es-AR"/>
        </a:p>
      </dgm:t>
    </dgm:pt>
    <dgm:pt modelId="{5ED3529F-6193-406B-ACF2-B3579BA148FA}" type="sibTrans" cxnId="{735DA33C-4605-4310-AA2A-B40E71DC9DDB}">
      <dgm:prSet/>
      <dgm:spPr/>
      <dgm:t>
        <a:bodyPr/>
        <a:lstStyle/>
        <a:p>
          <a:endParaRPr lang="es-AR"/>
        </a:p>
      </dgm:t>
    </dgm:pt>
    <dgm:pt modelId="{1542B8C2-325A-47DE-9F02-299A60F414E5}">
      <dgm:prSet phldrT="[Texto]"/>
      <dgm:spPr/>
      <dgm:t>
        <a:bodyPr/>
        <a:lstStyle/>
        <a:p>
          <a:r>
            <a:rPr lang="es-AR" dirty="0" smtClean="0"/>
            <a:t>¿Cómo mediremos el desempeño?</a:t>
          </a:r>
        </a:p>
      </dgm:t>
    </dgm:pt>
    <dgm:pt modelId="{7BA6F0A3-A006-4467-8CE1-4E1B291BA9CB}" type="parTrans" cxnId="{B2E36DAE-0BAD-430B-A226-7681CF815606}">
      <dgm:prSet/>
      <dgm:spPr/>
      <dgm:t>
        <a:bodyPr/>
        <a:lstStyle/>
        <a:p>
          <a:endParaRPr lang="es-AR"/>
        </a:p>
      </dgm:t>
    </dgm:pt>
    <dgm:pt modelId="{124FEA58-D626-43A8-8A94-CC4B8BA17516}" type="sibTrans" cxnId="{B2E36DAE-0BAD-430B-A226-7681CF815606}">
      <dgm:prSet/>
      <dgm:spPr/>
      <dgm:t>
        <a:bodyPr/>
        <a:lstStyle/>
        <a:p>
          <a:endParaRPr lang="es-AR"/>
        </a:p>
      </dgm:t>
    </dgm:pt>
    <dgm:pt modelId="{C0E407C3-CD17-4893-9CBE-0AC55D1CB250}" type="pres">
      <dgm:prSet presAssocID="{B3FB47CE-EBE2-4F3E-8794-57D296849050}" presName="Name0" presStyleCnt="0">
        <dgm:presLayoutVars>
          <dgm:chMax val="7"/>
          <dgm:resizeHandles val="exact"/>
        </dgm:presLayoutVars>
      </dgm:prSet>
      <dgm:spPr/>
    </dgm:pt>
    <dgm:pt modelId="{4C2258A7-4A39-4D3F-A4B0-94D2D39C3989}" type="pres">
      <dgm:prSet presAssocID="{B3FB47CE-EBE2-4F3E-8794-57D296849050}" presName="comp1" presStyleCnt="0"/>
      <dgm:spPr/>
    </dgm:pt>
    <dgm:pt modelId="{F1BBC7EE-B9B1-4F95-94A7-372951839A8B}" type="pres">
      <dgm:prSet presAssocID="{B3FB47CE-EBE2-4F3E-8794-57D296849050}" presName="circle1" presStyleLbl="node1" presStyleIdx="0" presStyleCnt="4"/>
      <dgm:spPr/>
      <dgm:t>
        <a:bodyPr/>
        <a:lstStyle/>
        <a:p>
          <a:endParaRPr lang="es-AR"/>
        </a:p>
      </dgm:t>
    </dgm:pt>
    <dgm:pt modelId="{A4C4F1BC-CBD1-43BA-8843-01123C56D503}" type="pres">
      <dgm:prSet presAssocID="{B3FB47CE-EBE2-4F3E-8794-57D296849050}" presName="c1text" presStyleLbl="node1" presStyleIdx="0" presStyleCnt="4">
        <dgm:presLayoutVars>
          <dgm:bulletEnabled val="1"/>
        </dgm:presLayoutVars>
      </dgm:prSet>
      <dgm:spPr/>
      <dgm:t>
        <a:bodyPr/>
        <a:lstStyle/>
        <a:p>
          <a:endParaRPr lang="es-AR"/>
        </a:p>
      </dgm:t>
    </dgm:pt>
    <dgm:pt modelId="{72CD8AA9-5B23-44AD-A10A-1FAD1E85EF25}" type="pres">
      <dgm:prSet presAssocID="{B3FB47CE-EBE2-4F3E-8794-57D296849050}" presName="comp2" presStyleCnt="0"/>
      <dgm:spPr/>
    </dgm:pt>
    <dgm:pt modelId="{463F67D9-3016-40D5-9ABE-7FD9290127EF}" type="pres">
      <dgm:prSet presAssocID="{B3FB47CE-EBE2-4F3E-8794-57D296849050}" presName="circle2" presStyleLbl="node1" presStyleIdx="1" presStyleCnt="4"/>
      <dgm:spPr/>
      <dgm:t>
        <a:bodyPr/>
        <a:lstStyle/>
        <a:p>
          <a:endParaRPr lang="es-AR"/>
        </a:p>
      </dgm:t>
    </dgm:pt>
    <dgm:pt modelId="{4EDCFEB6-63FB-4298-BDB4-3027192F825A}" type="pres">
      <dgm:prSet presAssocID="{B3FB47CE-EBE2-4F3E-8794-57D296849050}" presName="c2text" presStyleLbl="node1" presStyleIdx="1" presStyleCnt="4">
        <dgm:presLayoutVars>
          <dgm:bulletEnabled val="1"/>
        </dgm:presLayoutVars>
      </dgm:prSet>
      <dgm:spPr/>
      <dgm:t>
        <a:bodyPr/>
        <a:lstStyle/>
        <a:p>
          <a:endParaRPr lang="es-AR"/>
        </a:p>
      </dgm:t>
    </dgm:pt>
    <dgm:pt modelId="{BC86F090-FFEE-4DE2-B574-F62025123A7F}" type="pres">
      <dgm:prSet presAssocID="{B3FB47CE-EBE2-4F3E-8794-57D296849050}" presName="comp3" presStyleCnt="0"/>
      <dgm:spPr/>
    </dgm:pt>
    <dgm:pt modelId="{61DD249C-B85C-43BC-A63B-467795D2A8FC}" type="pres">
      <dgm:prSet presAssocID="{B3FB47CE-EBE2-4F3E-8794-57D296849050}" presName="circle3" presStyleLbl="node1" presStyleIdx="2" presStyleCnt="4"/>
      <dgm:spPr/>
      <dgm:t>
        <a:bodyPr/>
        <a:lstStyle/>
        <a:p>
          <a:endParaRPr lang="es-AR"/>
        </a:p>
      </dgm:t>
    </dgm:pt>
    <dgm:pt modelId="{47E2E97F-3E40-4B07-92F5-6025E9645E44}" type="pres">
      <dgm:prSet presAssocID="{B3FB47CE-EBE2-4F3E-8794-57D296849050}" presName="c3text" presStyleLbl="node1" presStyleIdx="2" presStyleCnt="4">
        <dgm:presLayoutVars>
          <dgm:bulletEnabled val="1"/>
        </dgm:presLayoutVars>
      </dgm:prSet>
      <dgm:spPr/>
      <dgm:t>
        <a:bodyPr/>
        <a:lstStyle/>
        <a:p>
          <a:endParaRPr lang="es-AR"/>
        </a:p>
      </dgm:t>
    </dgm:pt>
    <dgm:pt modelId="{908C1993-C458-427C-AB0A-5BFB4F74A9BB}" type="pres">
      <dgm:prSet presAssocID="{B3FB47CE-EBE2-4F3E-8794-57D296849050}" presName="comp4" presStyleCnt="0"/>
      <dgm:spPr/>
    </dgm:pt>
    <dgm:pt modelId="{47604D17-951B-4856-A9A9-81E14F8CC7F3}" type="pres">
      <dgm:prSet presAssocID="{B3FB47CE-EBE2-4F3E-8794-57D296849050}" presName="circle4" presStyleLbl="node1" presStyleIdx="3" presStyleCnt="4"/>
      <dgm:spPr/>
      <dgm:t>
        <a:bodyPr/>
        <a:lstStyle/>
        <a:p>
          <a:endParaRPr lang="es-AR"/>
        </a:p>
      </dgm:t>
    </dgm:pt>
    <dgm:pt modelId="{7E4BEC5A-7077-49E4-A98F-C1F81DD7B392}" type="pres">
      <dgm:prSet presAssocID="{B3FB47CE-EBE2-4F3E-8794-57D296849050}" presName="c4text" presStyleLbl="node1" presStyleIdx="3" presStyleCnt="4">
        <dgm:presLayoutVars>
          <dgm:bulletEnabled val="1"/>
        </dgm:presLayoutVars>
      </dgm:prSet>
      <dgm:spPr/>
      <dgm:t>
        <a:bodyPr/>
        <a:lstStyle/>
        <a:p>
          <a:endParaRPr lang="es-AR"/>
        </a:p>
      </dgm:t>
    </dgm:pt>
  </dgm:ptLst>
  <dgm:cxnLst>
    <dgm:cxn modelId="{9506FA25-0E18-446C-B3F3-4A257CFEC126}" type="presOf" srcId="{4796DD5A-4156-4476-BAB9-0F44CB449DB4}" destId="{47E2E97F-3E40-4B07-92F5-6025E9645E44}" srcOrd="1" destOrd="0" presId="urn:microsoft.com/office/officeart/2005/8/layout/venn2"/>
    <dgm:cxn modelId="{735DA33C-4605-4310-AA2A-B40E71DC9DDB}" srcId="{B3FB47CE-EBE2-4F3E-8794-57D296849050}" destId="{4796DD5A-4156-4476-BAB9-0F44CB449DB4}" srcOrd="2" destOrd="0" parTransId="{EFB1F1A7-4984-4151-AE13-211311B8218F}" sibTransId="{5ED3529F-6193-406B-ACF2-B3579BA148FA}"/>
    <dgm:cxn modelId="{0DDE8457-7488-4837-B309-00053ED3EF0E}" srcId="{B3FB47CE-EBE2-4F3E-8794-57D296849050}" destId="{F2D730CB-EA0F-4D12-BF9D-E734A3B6D36F}" srcOrd="0" destOrd="0" parTransId="{9A6D8EAD-BAA6-4F58-A646-8F5FD7CD187B}" sibTransId="{51AAC90D-8994-4BF7-A4A3-C9E20BFE7588}"/>
    <dgm:cxn modelId="{6580EA2D-04F9-4D9B-8C2C-EFBCCA3C0645}" type="presOf" srcId="{F2D730CB-EA0F-4D12-BF9D-E734A3B6D36F}" destId="{F1BBC7EE-B9B1-4F95-94A7-372951839A8B}" srcOrd="0" destOrd="0" presId="urn:microsoft.com/office/officeart/2005/8/layout/venn2"/>
    <dgm:cxn modelId="{97312C81-5E8B-4A03-B024-9D8F29411733}" type="presOf" srcId="{4796DD5A-4156-4476-BAB9-0F44CB449DB4}" destId="{61DD249C-B85C-43BC-A63B-467795D2A8FC}" srcOrd="0" destOrd="0" presId="urn:microsoft.com/office/officeart/2005/8/layout/venn2"/>
    <dgm:cxn modelId="{F5A3C1D2-846A-4FEA-93AB-6AAECBF2AA89}" type="presOf" srcId="{1542B8C2-325A-47DE-9F02-299A60F414E5}" destId="{47604D17-951B-4856-A9A9-81E14F8CC7F3}" srcOrd="0" destOrd="0" presId="urn:microsoft.com/office/officeart/2005/8/layout/venn2"/>
    <dgm:cxn modelId="{F3F25634-8AAA-400A-8360-A7F5A4F631D8}" type="presOf" srcId="{3672DFD6-9219-4C72-8BAD-A368C36D3393}" destId="{4EDCFEB6-63FB-4298-BDB4-3027192F825A}" srcOrd="1" destOrd="0" presId="urn:microsoft.com/office/officeart/2005/8/layout/venn2"/>
    <dgm:cxn modelId="{19958C79-0AE1-4022-B105-53080EEF3F3B}" type="presOf" srcId="{B3FB47CE-EBE2-4F3E-8794-57D296849050}" destId="{C0E407C3-CD17-4893-9CBE-0AC55D1CB250}" srcOrd="0" destOrd="0" presId="urn:microsoft.com/office/officeart/2005/8/layout/venn2"/>
    <dgm:cxn modelId="{C5B70134-0A42-4732-8291-77CB142663C0}" type="presOf" srcId="{F2D730CB-EA0F-4D12-BF9D-E734A3B6D36F}" destId="{A4C4F1BC-CBD1-43BA-8843-01123C56D503}" srcOrd="1" destOrd="0" presId="urn:microsoft.com/office/officeart/2005/8/layout/venn2"/>
    <dgm:cxn modelId="{E07F04F0-D22B-4463-95DD-D7BEF8FBF4F7}" srcId="{B3FB47CE-EBE2-4F3E-8794-57D296849050}" destId="{3672DFD6-9219-4C72-8BAD-A368C36D3393}" srcOrd="1" destOrd="0" parTransId="{535E7707-DD82-42BD-B4D2-95417B558744}" sibTransId="{5B7B64F6-CAB1-465E-902B-828D88CC94EC}"/>
    <dgm:cxn modelId="{36619A75-5E6D-4A20-8245-C046F9616F02}" type="presOf" srcId="{3672DFD6-9219-4C72-8BAD-A368C36D3393}" destId="{463F67D9-3016-40D5-9ABE-7FD9290127EF}" srcOrd="0" destOrd="0" presId="urn:microsoft.com/office/officeart/2005/8/layout/venn2"/>
    <dgm:cxn modelId="{99241B02-0197-4DC9-B031-2814F0DAB868}" type="presOf" srcId="{1542B8C2-325A-47DE-9F02-299A60F414E5}" destId="{7E4BEC5A-7077-49E4-A98F-C1F81DD7B392}" srcOrd="1" destOrd="0" presId="urn:microsoft.com/office/officeart/2005/8/layout/venn2"/>
    <dgm:cxn modelId="{B2E36DAE-0BAD-430B-A226-7681CF815606}" srcId="{B3FB47CE-EBE2-4F3E-8794-57D296849050}" destId="{1542B8C2-325A-47DE-9F02-299A60F414E5}" srcOrd="3" destOrd="0" parTransId="{7BA6F0A3-A006-4467-8CE1-4E1B291BA9CB}" sibTransId="{124FEA58-D626-43A8-8A94-CC4B8BA17516}"/>
    <dgm:cxn modelId="{C733F953-FEBA-484E-9862-87816733266F}" type="presParOf" srcId="{C0E407C3-CD17-4893-9CBE-0AC55D1CB250}" destId="{4C2258A7-4A39-4D3F-A4B0-94D2D39C3989}" srcOrd="0" destOrd="0" presId="urn:microsoft.com/office/officeart/2005/8/layout/venn2"/>
    <dgm:cxn modelId="{CB95E1E5-F9E2-4A68-86AB-0DD52975A3CE}" type="presParOf" srcId="{4C2258A7-4A39-4D3F-A4B0-94D2D39C3989}" destId="{F1BBC7EE-B9B1-4F95-94A7-372951839A8B}" srcOrd="0" destOrd="0" presId="urn:microsoft.com/office/officeart/2005/8/layout/venn2"/>
    <dgm:cxn modelId="{36DB7CE2-1E0F-41D1-9B4C-F05005CF4FBD}" type="presParOf" srcId="{4C2258A7-4A39-4D3F-A4B0-94D2D39C3989}" destId="{A4C4F1BC-CBD1-43BA-8843-01123C56D503}" srcOrd="1" destOrd="0" presId="urn:microsoft.com/office/officeart/2005/8/layout/venn2"/>
    <dgm:cxn modelId="{AA06D47E-0C52-4FF4-B9F9-0317254A69C0}" type="presParOf" srcId="{C0E407C3-CD17-4893-9CBE-0AC55D1CB250}" destId="{72CD8AA9-5B23-44AD-A10A-1FAD1E85EF25}" srcOrd="1" destOrd="0" presId="urn:microsoft.com/office/officeart/2005/8/layout/venn2"/>
    <dgm:cxn modelId="{CBB4D2C6-3984-4DD8-9F9E-A0BF5780899B}" type="presParOf" srcId="{72CD8AA9-5B23-44AD-A10A-1FAD1E85EF25}" destId="{463F67D9-3016-40D5-9ABE-7FD9290127EF}" srcOrd="0" destOrd="0" presId="urn:microsoft.com/office/officeart/2005/8/layout/venn2"/>
    <dgm:cxn modelId="{ED0B8A72-AE27-4267-8CE6-7EF6EB3F3411}" type="presParOf" srcId="{72CD8AA9-5B23-44AD-A10A-1FAD1E85EF25}" destId="{4EDCFEB6-63FB-4298-BDB4-3027192F825A}" srcOrd="1" destOrd="0" presId="urn:microsoft.com/office/officeart/2005/8/layout/venn2"/>
    <dgm:cxn modelId="{BB3B7E8A-865A-47D0-8A98-E511F4D46810}" type="presParOf" srcId="{C0E407C3-CD17-4893-9CBE-0AC55D1CB250}" destId="{BC86F090-FFEE-4DE2-B574-F62025123A7F}" srcOrd="2" destOrd="0" presId="urn:microsoft.com/office/officeart/2005/8/layout/venn2"/>
    <dgm:cxn modelId="{6BC42B4B-B727-4D82-9D7B-44431F68F8E4}" type="presParOf" srcId="{BC86F090-FFEE-4DE2-B574-F62025123A7F}" destId="{61DD249C-B85C-43BC-A63B-467795D2A8FC}" srcOrd="0" destOrd="0" presId="urn:microsoft.com/office/officeart/2005/8/layout/venn2"/>
    <dgm:cxn modelId="{1BAA7B47-5F30-4F21-BC60-0A1AE6139D20}" type="presParOf" srcId="{BC86F090-FFEE-4DE2-B574-F62025123A7F}" destId="{47E2E97F-3E40-4B07-92F5-6025E9645E44}" srcOrd="1" destOrd="0" presId="urn:microsoft.com/office/officeart/2005/8/layout/venn2"/>
    <dgm:cxn modelId="{C78F9C17-2B46-40D0-9325-83AF4E77C5F5}" type="presParOf" srcId="{C0E407C3-CD17-4893-9CBE-0AC55D1CB250}" destId="{908C1993-C458-427C-AB0A-5BFB4F74A9BB}" srcOrd="3" destOrd="0" presId="urn:microsoft.com/office/officeart/2005/8/layout/venn2"/>
    <dgm:cxn modelId="{0D9F9922-5FD1-43F3-8985-CB2AB73FDF72}" type="presParOf" srcId="{908C1993-C458-427C-AB0A-5BFB4F74A9BB}" destId="{47604D17-951B-4856-A9A9-81E14F8CC7F3}" srcOrd="0" destOrd="0" presId="urn:microsoft.com/office/officeart/2005/8/layout/venn2"/>
    <dgm:cxn modelId="{5CC925F2-5286-44A0-BD44-34C710A4E687}" type="presParOf" srcId="{908C1993-C458-427C-AB0A-5BFB4F74A9BB}" destId="{7E4BEC5A-7077-49E4-A98F-C1F81DD7B39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0ED0BE-7B4C-4FA7-9872-47F22D856FE1}" type="doc">
      <dgm:prSet loTypeId="urn:microsoft.com/office/officeart/2005/8/layout/hProcess9" loCatId="process" qsTypeId="urn:microsoft.com/office/officeart/2005/8/quickstyle/simple1" qsCatId="simple" csTypeId="urn:microsoft.com/office/officeart/2005/8/colors/colorful1" csCatId="colorful" phldr="1"/>
      <dgm:spPr/>
    </dgm:pt>
    <dgm:pt modelId="{ADD7C234-43BE-473F-878A-586862303FE1}">
      <dgm:prSet phldrT="[Texto]"/>
      <dgm:spPr/>
      <dgm:t>
        <a:bodyPr/>
        <a:lstStyle/>
        <a:p>
          <a:r>
            <a:rPr lang="es-AR" dirty="0" smtClean="0"/>
            <a:t>Insumo</a:t>
          </a:r>
          <a:endParaRPr lang="es-AR" dirty="0"/>
        </a:p>
      </dgm:t>
    </dgm:pt>
    <dgm:pt modelId="{714B8843-C7D0-4D93-8086-E936C5E78041}" type="parTrans" cxnId="{302384BC-3B32-4D96-9315-B5E31F609492}">
      <dgm:prSet/>
      <dgm:spPr/>
      <dgm:t>
        <a:bodyPr/>
        <a:lstStyle/>
        <a:p>
          <a:endParaRPr lang="es-AR"/>
        </a:p>
      </dgm:t>
    </dgm:pt>
    <dgm:pt modelId="{E46D006C-38B1-4FEB-8B1A-C3882594DD05}" type="sibTrans" cxnId="{302384BC-3B32-4D96-9315-B5E31F609492}">
      <dgm:prSet/>
      <dgm:spPr/>
      <dgm:t>
        <a:bodyPr/>
        <a:lstStyle/>
        <a:p>
          <a:endParaRPr lang="es-AR"/>
        </a:p>
      </dgm:t>
    </dgm:pt>
    <dgm:pt modelId="{6B739B87-DD00-4CA7-976F-872B023F48D8}">
      <dgm:prSet phldrT="[Texto]"/>
      <dgm:spPr/>
      <dgm:t>
        <a:bodyPr/>
        <a:lstStyle/>
        <a:p>
          <a:r>
            <a:rPr lang="es-AR" dirty="0" smtClean="0"/>
            <a:t>Proceso</a:t>
          </a:r>
          <a:endParaRPr lang="es-AR" dirty="0"/>
        </a:p>
      </dgm:t>
    </dgm:pt>
    <dgm:pt modelId="{ADD11726-863B-4C21-A55C-5045E4D80A37}" type="parTrans" cxnId="{310BB095-A082-431B-AFA9-1764E4166CA6}">
      <dgm:prSet/>
      <dgm:spPr/>
      <dgm:t>
        <a:bodyPr/>
        <a:lstStyle/>
        <a:p>
          <a:endParaRPr lang="es-AR"/>
        </a:p>
      </dgm:t>
    </dgm:pt>
    <dgm:pt modelId="{53A579AC-3A9D-428C-AEC4-D8C06CD6DEAD}" type="sibTrans" cxnId="{310BB095-A082-431B-AFA9-1764E4166CA6}">
      <dgm:prSet/>
      <dgm:spPr/>
      <dgm:t>
        <a:bodyPr/>
        <a:lstStyle/>
        <a:p>
          <a:endParaRPr lang="es-AR"/>
        </a:p>
      </dgm:t>
    </dgm:pt>
    <dgm:pt modelId="{43EF1375-B0B5-46FA-92F7-80DBED3BC18B}">
      <dgm:prSet phldrT="[Texto]"/>
      <dgm:spPr/>
      <dgm:t>
        <a:bodyPr/>
        <a:lstStyle/>
        <a:p>
          <a:r>
            <a:rPr lang="es-AR" dirty="0" smtClean="0"/>
            <a:t>Producto</a:t>
          </a:r>
          <a:endParaRPr lang="es-AR" dirty="0"/>
        </a:p>
      </dgm:t>
    </dgm:pt>
    <dgm:pt modelId="{9F8E29D5-1AE3-4FA6-9F42-28A002A95F4D}" type="parTrans" cxnId="{7FE06EBE-6961-4096-99B2-366B7C28FFA0}">
      <dgm:prSet/>
      <dgm:spPr/>
      <dgm:t>
        <a:bodyPr/>
        <a:lstStyle/>
        <a:p>
          <a:endParaRPr lang="es-AR"/>
        </a:p>
      </dgm:t>
    </dgm:pt>
    <dgm:pt modelId="{57C9C413-D824-4982-B5EA-E80C7BA29C95}" type="sibTrans" cxnId="{7FE06EBE-6961-4096-99B2-366B7C28FFA0}">
      <dgm:prSet/>
      <dgm:spPr/>
      <dgm:t>
        <a:bodyPr/>
        <a:lstStyle/>
        <a:p>
          <a:endParaRPr lang="es-AR"/>
        </a:p>
      </dgm:t>
    </dgm:pt>
    <dgm:pt modelId="{BD81D6AF-175F-40F3-881A-C98647C3566C}">
      <dgm:prSet phldrT="[Texto]"/>
      <dgm:spPr/>
      <dgm:t>
        <a:bodyPr/>
        <a:lstStyle/>
        <a:p>
          <a:r>
            <a:rPr lang="es-AR" dirty="0" smtClean="0"/>
            <a:t>Resultado</a:t>
          </a:r>
          <a:endParaRPr lang="es-AR" dirty="0"/>
        </a:p>
      </dgm:t>
    </dgm:pt>
    <dgm:pt modelId="{814A1931-2E76-484C-8993-49A176FF806D}" type="parTrans" cxnId="{96092E24-991C-424C-B5CE-6E6C691D535A}">
      <dgm:prSet/>
      <dgm:spPr/>
      <dgm:t>
        <a:bodyPr/>
        <a:lstStyle/>
        <a:p>
          <a:endParaRPr lang="es-AR"/>
        </a:p>
      </dgm:t>
    </dgm:pt>
    <dgm:pt modelId="{DD183DD4-E1CC-4A7C-831D-7ACDD6094E54}" type="sibTrans" cxnId="{96092E24-991C-424C-B5CE-6E6C691D535A}">
      <dgm:prSet/>
      <dgm:spPr/>
      <dgm:t>
        <a:bodyPr/>
        <a:lstStyle/>
        <a:p>
          <a:endParaRPr lang="es-AR"/>
        </a:p>
      </dgm:t>
    </dgm:pt>
    <dgm:pt modelId="{AFC47C6F-656F-448E-9CD3-F60E4E21ABA6}">
      <dgm:prSet phldrT="[Texto]"/>
      <dgm:spPr/>
      <dgm:t>
        <a:bodyPr/>
        <a:lstStyle/>
        <a:p>
          <a:r>
            <a:rPr lang="es-AR" dirty="0" smtClean="0"/>
            <a:t>Impacto</a:t>
          </a:r>
          <a:endParaRPr lang="es-AR" dirty="0"/>
        </a:p>
      </dgm:t>
    </dgm:pt>
    <dgm:pt modelId="{A1FF2842-C7E2-4B03-8486-71EA06799441}" type="parTrans" cxnId="{FCE3AE6B-DBA6-4975-B9D7-70F170551C6F}">
      <dgm:prSet/>
      <dgm:spPr/>
      <dgm:t>
        <a:bodyPr/>
        <a:lstStyle/>
        <a:p>
          <a:endParaRPr lang="es-AR"/>
        </a:p>
      </dgm:t>
    </dgm:pt>
    <dgm:pt modelId="{6E897544-21E5-427B-9F1A-3000FDE652CD}" type="sibTrans" cxnId="{FCE3AE6B-DBA6-4975-B9D7-70F170551C6F}">
      <dgm:prSet/>
      <dgm:spPr/>
      <dgm:t>
        <a:bodyPr/>
        <a:lstStyle/>
        <a:p>
          <a:endParaRPr lang="es-AR"/>
        </a:p>
      </dgm:t>
    </dgm:pt>
    <dgm:pt modelId="{29676428-34B9-4A1F-A48D-BA7A2891060A}" type="pres">
      <dgm:prSet presAssocID="{310ED0BE-7B4C-4FA7-9872-47F22D856FE1}" presName="CompostProcess" presStyleCnt="0">
        <dgm:presLayoutVars>
          <dgm:dir/>
          <dgm:resizeHandles val="exact"/>
        </dgm:presLayoutVars>
      </dgm:prSet>
      <dgm:spPr/>
    </dgm:pt>
    <dgm:pt modelId="{00119CE8-AC4B-4468-AB82-992548A0FC92}" type="pres">
      <dgm:prSet presAssocID="{310ED0BE-7B4C-4FA7-9872-47F22D856FE1}" presName="arrow" presStyleLbl="bgShp" presStyleIdx="0" presStyleCnt="1"/>
      <dgm:spPr/>
    </dgm:pt>
    <dgm:pt modelId="{DF25CC26-7EEA-47F9-B415-3E582E4FC243}" type="pres">
      <dgm:prSet presAssocID="{310ED0BE-7B4C-4FA7-9872-47F22D856FE1}" presName="linearProcess" presStyleCnt="0"/>
      <dgm:spPr/>
    </dgm:pt>
    <dgm:pt modelId="{63C1A109-AB4A-48AE-95D7-57CE06F10D29}" type="pres">
      <dgm:prSet presAssocID="{ADD7C234-43BE-473F-878A-586862303FE1}" presName="textNode" presStyleLbl="node1" presStyleIdx="0" presStyleCnt="5">
        <dgm:presLayoutVars>
          <dgm:bulletEnabled val="1"/>
        </dgm:presLayoutVars>
      </dgm:prSet>
      <dgm:spPr/>
      <dgm:t>
        <a:bodyPr/>
        <a:lstStyle/>
        <a:p>
          <a:endParaRPr lang="es-AR"/>
        </a:p>
      </dgm:t>
    </dgm:pt>
    <dgm:pt modelId="{3A7F158D-0330-457F-B6B7-77EE20AF0214}" type="pres">
      <dgm:prSet presAssocID="{E46D006C-38B1-4FEB-8B1A-C3882594DD05}" presName="sibTrans" presStyleCnt="0"/>
      <dgm:spPr/>
    </dgm:pt>
    <dgm:pt modelId="{77809939-709C-44C6-B7C4-B7D55350A38F}" type="pres">
      <dgm:prSet presAssocID="{6B739B87-DD00-4CA7-976F-872B023F48D8}" presName="textNode" presStyleLbl="node1" presStyleIdx="1" presStyleCnt="5">
        <dgm:presLayoutVars>
          <dgm:bulletEnabled val="1"/>
        </dgm:presLayoutVars>
      </dgm:prSet>
      <dgm:spPr/>
      <dgm:t>
        <a:bodyPr/>
        <a:lstStyle/>
        <a:p>
          <a:endParaRPr lang="es-AR"/>
        </a:p>
      </dgm:t>
    </dgm:pt>
    <dgm:pt modelId="{40F0A798-5CFB-45FE-80FC-7AE031AF59B5}" type="pres">
      <dgm:prSet presAssocID="{53A579AC-3A9D-428C-AEC4-D8C06CD6DEAD}" presName="sibTrans" presStyleCnt="0"/>
      <dgm:spPr/>
    </dgm:pt>
    <dgm:pt modelId="{94F7E214-76EF-47EA-AD26-987CBA9F6885}" type="pres">
      <dgm:prSet presAssocID="{43EF1375-B0B5-46FA-92F7-80DBED3BC18B}" presName="textNode" presStyleLbl="node1" presStyleIdx="2" presStyleCnt="5">
        <dgm:presLayoutVars>
          <dgm:bulletEnabled val="1"/>
        </dgm:presLayoutVars>
      </dgm:prSet>
      <dgm:spPr/>
      <dgm:t>
        <a:bodyPr/>
        <a:lstStyle/>
        <a:p>
          <a:endParaRPr lang="es-AR"/>
        </a:p>
      </dgm:t>
    </dgm:pt>
    <dgm:pt modelId="{823AD2B0-C66E-4E97-AF82-25E3D0A87108}" type="pres">
      <dgm:prSet presAssocID="{57C9C413-D824-4982-B5EA-E80C7BA29C95}" presName="sibTrans" presStyleCnt="0"/>
      <dgm:spPr/>
    </dgm:pt>
    <dgm:pt modelId="{FA7B6246-1D64-4642-9F1E-0EC1E716FD66}" type="pres">
      <dgm:prSet presAssocID="{BD81D6AF-175F-40F3-881A-C98647C3566C}" presName="textNode" presStyleLbl="node1" presStyleIdx="3" presStyleCnt="5">
        <dgm:presLayoutVars>
          <dgm:bulletEnabled val="1"/>
        </dgm:presLayoutVars>
      </dgm:prSet>
      <dgm:spPr/>
      <dgm:t>
        <a:bodyPr/>
        <a:lstStyle/>
        <a:p>
          <a:endParaRPr lang="es-AR"/>
        </a:p>
      </dgm:t>
    </dgm:pt>
    <dgm:pt modelId="{D7755C16-0BA9-4868-A1F5-595F3629B347}" type="pres">
      <dgm:prSet presAssocID="{DD183DD4-E1CC-4A7C-831D-7ACDD6094E54}" presName="sibTrans" presStyleCnt="0"/>
      <dgm:spPr/>
    </dgm:pt>
    <dgm:pt modelId="{ADBC1976-C9E5-4C21-B411-19D0D856EA3D}" type="pres">
      <dgm:prSet presAssocID="{AFC47C6F-656F-448E-9CD3-F60E4E21ABA6}" presName="textNode" presStyleLbl="node1" presStyleIdx="4" presStyleCnt="5">
        <dgm:presLayoutVars>
          <dgm:bulletEnabled val="1"/>
        </dgm:presLayoutVars>
      </dgm:prSet>
      <dgm:spPr/>
      <dgm:t>
        <a:bodyPr/>
        <a:lstStyle/>
        <a:p>
          <a:endParaRPr lang="es-AR"/>
        </a:p>
      </dgm:t>
    </dgm:pt>
  </dgm:ptLst>
  <dgm:cxnLst>
    <dgm:cxn modelId="{310BB095-A082-431B-AFA9-1764E4166CA6}" srcId="{310ED0BE-7B4C-4FA7-9872-47F22D856FE1}" destId="{6B739B87-DD00-4CA7-976F-872B023F48D8}" srcOrd="1" destOrd="0" parTransId="{ADD11726-863B-4C21-A55C-5045E4D80A37}" sibTransId="{53A579AC-3A9D-428C-AEC4-D8C06CD6DEAD}"/>
    <dgm:cxn modelId="{FE026B39-6C5E-49EB-805F-517EEFF4171E}" type="presOf" srcId="{6B739B87-DD00-4CA7-976F-872B023F48D8}" destId="{77809939-709C-44C6-B7C4-B7D55350A38F}" srcOrd="0" destOrd="0" presId="urn:microsoft.com/office/officeart/2005/8/layout/hProcess9"/>
    <dgm:cxn modelId="{AB2BCFCC-49C4-4688-8B34-A10D279E7CC7}" type="presOf" srcId="{43EF1375-B0B5-46FA-92F7-80DBED3BC18B}" destId="{94F7E214-76EF-47EA-AD26-987CBA9F6885}" srcOrd="0" destOrd="0" presId="urn:microsoft.com/office/officeart/2005/8/layout/hProcess9"/>
    <dgm:cxn modelId="{44F3AD92-3B4A-4B2D-B1D3-3E8C8695FA9A}" type="presOf" srcId="{AFC47C6F-656F-448E-9CD3-F60E4E21ABA6}" destId="{ADBC1976-C9E5-4C21-B411-19D0D856EA3D}" srcOrd="0" destOrd="0" presId="urn:microsoft.com/office/officeart/2005/8/layout/hProcess9"/>
    <dgm:cxn modelId="{7FE06EBE-6961-4096-99B2-366B7C28FFA0}" srcId="{310ED0BE-7B4C-4FA7-9872-47F22D856FE1}" destId="{43EF1375-B0B5-46FA-92F7-80DBED3BC18B}" srcOrd="2" destOrd="0" parTransId="{9F8E29D5-1AE3-4FA6-9F42-28A002A95F4D}" sibTransId="{57C9C413-D824-4982-B5EA-E80C7BA29C95}"/>
    <dgm:cxn modelId="{302384BC-3B32-4D96-9315-B5E31F609492}" srcId="{310ED0BE-7B4C-4FA7-9872-47F22D856FE1}" destId="{ADD7C234-43BE-473F-878A-586862303FE1}" srcOrd="0" destOrd="0" parTransId="{714B8843-C7D0-4D93-8086-E936C5E78041}" sibTransId="{E46D006C-38B1-4FEB-8B1A-C3882594DD05}"/>
    <dgm:cxn modelId="{FCE3AE6B-DBA6-4975-B9D7-70F170551C6F}" srcId="{310ED0BE-7B4C-4FA7-9872-47F22D856FE1}" destId="{AFC47C6F-656F-448E-9CD3-F60E4E21ABA6}" srcOrd="4" destOrd="0" parTransId="{A1FF2842-C7E2-4B03-8486-71EA06799441}" sibTransId="{6E897544-21E5-427B-9F1A-3000FDE652CD}"/>
    <dgm:cxn modelId="{96092E24-991C-424C-B5CE-6E6C691D535A}" srcId="{310ED0BE-7B4C-4FA7-9872-47F22D856FE1}" destId="{BD81D6AF-175F-40F3-881A-C98647C3566C}" srcOrd="3" destOrd="0" parTransId="{814A1931-2E76-484C-8993-49A176FF806D}" sibTransId="{DD183DD4-E1CC-4A7C-831D-7ACDD6094E54}"/>
    <dgm:cxn modelId="{619EF8EE-2EF2-4D97-9447-47B815A2B792}" type="presOf" srcId="{310ED0BE-7B4C-4FA7-9872-47F22D856FE1}" destId="{29676428-34B9-4A1F-A48D-BA7A2891060A}" srcOrd="0" destOrd="0" presId="urn:microsoft.com/office/officeart/2005/8/layout/hProcess9"/>
    <dgm:cxn modelId="{66890689-EFA7-436E-A427-EC577003E5C5}" type="presOf" srcId="{ADD7C234-43BE-473F-878A-586862303FE1}" destId="{63C1A109-AB4A-48AE-95D7-57CE06F10D29}" srcOrd="0" destOrd="0" presId="urn:microsoft.com/office/officeart/2005/8/layout/hProcess9"/>
    <dgm:cxn modelId="{14087891-7CCB-44C3-93EF-D11528775F6D}" type="presOf" srcId="{BD81D6AF-175F-40F3-881A-C98647C3566C}" destId="{FA7B6246-1D64-4642-9F1E-0EC1E716FD66}" srcOrd="0" destOrd="0" presId="urn:microsoft.com/office/officeart/2005/8/layout/hProcess9"/>
    <dgm:cxn modelId="{74FDAACC-606E-4B59-901D-A168700A5BE3}" type="presParOf" srcId="{29676428-34B9-4A1F-A48D-BA7A2891060A}" destId="{00119CE8-AC4B-4468-AB82-992548A0FC92}" srcOrd="0" destOrd="0" presId="urn:microsoft.com/office/officeart/2005/8/layout/hProcess9"/>
    <dgm:cxn modelId="{99DEC064-AD75-4BF3-B226-0AF9A9BA8796}" type="presParOf" srcId="{29676428-34B9-4A1F-A48D-BA7A2891060A}" destId="{DF25CC26-7EEA-47F9-B415-3E582E4FC243}" srcOrd="1" destOrd="0" presId="urn:microsoft.com/office/officeart/2005/8/layout/hProcess9"/>
    <dgm:cxn modelId="{0A06FD46-526D-46A4-983A-9681B5084371}" type="presParOf" srcId="{DF25CC26-7EEA-47F9-B415-3E582E4FC243}" destId="{63C1A109-AB4A-48AE-95D7-57CE06F10D29}" srcOrd="0" destOrd="0" presId="urn:microsoft.com/office/officeart/2005/8/layout/hProcess9"/>
    <dgm:cxn modelId="{E3649AA1-10F0-4A95-A4A7-0380A138E810}" type="presParOf" srcId="{DF25CC26-7EEA-47F9-B415-3E582E4FC243}" destId="{3A7F158D-0330-457F-B6B7-77EE20AF0214}" srcOrd="1" destOrd="0" presId="urn:microsoft.com/office/officeart/2005/8/layout/hProcess9"/>
    <dgm:cxn modelId="{DF439F20-33C3-413C-B6DF-DFD7B3839B65}" type="presParOf" srcId="{DF25CC26-7EEA-47F9-B415-3E582E4FC243}" destId="{77809939-709C-44C6-B7C4-B7D55350A38F}" srcOrd="2" destOrd="0" presId="urn:microsoft.com/office/officeart/2005/8/layout/hProcess9"/>
    <dgm:cxn modelId="{1DB765B1-C535-4D00-A775-A487FA024607}" type="presParOf" srcId="{DF25CC26-7EEA-47F9-B415-3E582E4FC243}" destId="{40F0A798-5CFB-45FE-80FC-7AE031AF59B5}" srcOrd="3" destOrd="0" presId="urn:microsoft.com/office/officeart/2005/8/layout/hProcess9"/>
    <dgm:cxn modelId="{61301F51-FD33-4904-8E7F-13D5FEB1A590}" type="presParOf" srcId="{DF25CC26-7EEA-47F9-B415-3E582E4FC243}" destId="{94F7E214-76EF-47EA-AD26-987CBA9F6885}" srcOrd="4" destOrd="0" presId="urn:microsoft.com/office/officeart/2005/8/layout/hProcess9"/>
    <dgm:cxn modelId="{F222659F-3613-4578-B02E-F531556AB270}" type="presParOf" srcId="{DF25CC26-7EEA-47F9-B415-3E582E4FC243}" destId="{823AD2B0-C66E-4E97-AF82-25E3D0A87108}" srcOrd="5" destOrd="0" presId="urn:microsoft.com/office/officeart/2005/8/layout/hProcess9"/>
    <dgm:cxn modelId="{6BB98724-6A1D-42F5-8761-B8723F54A25D}" type="presParOf" srcId="{DF25CC26-7EEA-47F9-B415-3E582E4FC243}" destId="{FA7B6246-1D64-4642-9F1E-0EC1E716FD66}" srcOrd="6" destOrd="0" presId="urn:microsoft.com/office/officeart/2005/8/layout/hProcess9"/>
    <dgm:cxn modelId="{A461F4D4-4965-4D9A-8D56-C19244A5D5D3}" type="presParOf" srcId="{DF25CC26-7EEA-47F9-B415-3E582E4FC243}" destId="{D7755C16-0BA9-4868-A1F5-595F3629B347}" srcOrd="7" destOrd="0" presId="urn:microsoft.com/office/officeart/2005/8/layout/hProcess9"/>
    <dgm:cxn modelId="{DAC6AFA0-A0C1-4F94-A128-CB6135899F2C}" type="presParOf" srcId="{DF25CC26-7EEA-47F9-B415-3E582E4FC243}" destId="{ADBC1976-C9E5-4C21-B411-19D0D856EA3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4EF1F5-4652-4828-9333-C7DB2EA16AF1}"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s-AR"/>
        </a:p>
      </dgm:t>
    </dgm:pt>
    <dgm:pt modelId="{1AA72E7C-15C4-46CA-AF7D-69D38257A231}">
      <dgm:prSet phldrT="[Texto]"/>
      <dgm:spPr/>
      <dgm:t>
        <a:bodyPr/>
        <a:lstStyle/>
        <a:p>
          <a:r>
            <a:rPr lang="es-AR" dirty="0" smtClean="0"/>
            <a:t>EXTERNOS</a:t>
          </a:r>
          <a:endParaRPr lang="es-AR" dirty="0"/>
        </a:p>
      </dgm:t>
    </dgm:pt>
    <dgm:pt modelId="{8907212A-EFD2-461E-A01F-0A278F41A80F}" type="parTrans" cxnId="{4D18ECB3-973B-4070-B691-0394F091400E}">
      <dgm:prSet/>
      <dgm:spPr/>
      <dgm:t>
        <a:bodyPr/>
        <a:lstStyle/>
        <a:p>
          <a:endParaRPr lang="es-AR"/>
        </a:p>
      </dgm:t>
    </dgm:pt>
    <dgm:pt modelId="{1D5DB75D-D9F3-4040-A29B-60E997AC54A7}" type="sibTrans" cxnId="{4D18ECB3-973B-4070-B691-0394F091400E}">
      <dgm:prSet/>
      <dgm:spPr/>
      <dgm:t>
        <a:bodyPr/>
        <a:lstStyle/>
        <a:p>
          <a:endParaRPr lang="es-AR"/>
        </a:p>
      </dgm:t>
    </dgm:pt>
    <dgm:pt modelId="{30FBA48C-A4AF-4C98-A73C-F18F02E08B2D}">
      <dgm:prSet phldrT="[Texto]"/>
      <dgm:spPr/>
      <dgm:t>
        <a:bodyPr/>
        <a:lstStyle/>
        <a:p>
          <a:r>
            <a:rPr lang="es-AR" dirty="0" smtClean="0"/>
            <a:t>Incertidumbre</a:t>
          </a:r>
          <a:endParaRPr lang="es-AR" dirty="0"/>
        </a:p>
      </dgm:t>
    </dgm:pt>
    <dgm:pt modelId="{30D371A8-8302-49EB-AAB3-62031B896642}" type="parTrans" cxnId="{3175EBB4-49CE-49E0-A8A7-605191B65EFE}">
      <dgm:prSet/>
      <dgm:spPr/>
      <dgm:t>
        <a:bodyPr/>
        <a:lstStyle/>
        <a:p>
          <a:endParaRPr lang="es-AR"/>
        </a:p>
      </dgm:t>
    </dgm:pt>
    <dgm:pt modelId="{D9260723-9415-4B39-B297-3D4F443035BE}" type="sibTrans" cxnId="{3175EBB4-49CE-49E0-A8A7-605191B65EFE}">
      <dgm:prSet/>
      <dgm:spPr/>
      <dgm:t>
        <a:bodyPr/>
        <a:lstStyle/>
        <a:p>
          <a:endParaRPr lang="es-AR"/>
        </a:p>
      </dgm:t>
    </dgm:pt>
    <dgm:pt modelId="{756973A6-5D24-4C0F-93A0-C4B5A891D2D0}">
      <dgm:prSet phldrT="[Texto]"/>
      <dgm:spPr/>
      <dgm:t>
        <a:bodyPr/>
        <a:lstStyle/>
        <a:p>
          <a:r>
            <a:rPr lang="es-AR" dirty="0" smtClean="0"/>
            <a:t>INTERNOS</a:t>
          </a:r>
          <a:endParaRPr lang="es-AR" dirty="0"/>
        </a:p>
      </dgm:t>
    </dgm:pt>
    <dgm:pt modelId="{582CF998-E34E-4AAF-A6D1-5C5CA899F29C}" type="parTrans" cxnId="{AB633DEC-7AD7-45C1-848F-C91C8558041D}">
      <dgm:prSet/>
      <dgm:spPr/>
      <dgm:t>
        <a:bodyPr/>
        <a:lstStyle/>
        <a:p>
          <a:endParaRPr lang="es-AR"/>
        </a:p>
      </dgm:t>
    </dgm:pt>
    <dgm:pt modelId="{0053FC5E-EE28-4F15-A4FC-ADF56650DBC5}" type="sibTrans" cxnId="{AB633DEC-7AD7-45C1-848F-C91C8558041D}">
      <dgm:prSet/>
      <dgm:spPr/>
      <dgm:t>
        <a:bodyPr/>
        <a:lstStyle/>
        <a:p>
          <a:endParaRPr lang="es-AR"/>
        </a:p>
      </dgm:t>
    </dgm:pt>
    <dgm:pt modelId="{CD6D1BED-5DBC-4AD9-84E4-1AC584AC085D}">
      <dgm:prSet phldrT="[Texto]"/>
      <dgm:spPr/>
      <dgm:t>
        <a:bodyPr/>
        <a:lstStyle/>
        <a:p>
          <a:r>
            <a:rPr lang="es-AR" dirty="0" smtClean="0"/>
            <a:t>Dualidad</a:t>
          </a:r>
          <a:endParaRPr lang="es-AR" dirty="0"/>
        </a:p>
      </dgm:t>
    </dgm:pt>
    <dgm:pt modelId="{8B2F4569-44EE-4628-A203-D05F07BAD828}" type="parTrans" cxnId="{C3EC5F53-5738-4E13-BF5D-41C846A6ABBB}">
      <dgm:prSet/>
      <dgm:spPr/>
      <dgm:t>
        <a:bodyPr/>
        <a:lstStyle/>
        <a:p>
          <a:endParaRPr lang="es-AR"/>
        </a:p>
      </dgm:t>
    </dgm:pt>
    <dgm:pt modelId="{A1026746-12ED-48F4-8E1F-CC0D02FBFDCE}" type="sibTrans" cxnId="{C3EC5F53-5738-4E13-BF5D-41C846A6ABBB}">
      <dgm:prSet/>
      <dgm:spPr/>
      <dgm:t>
        <a:bodyPr/>
        <a:lstStyle/>
        <a:p>
          <a:endParaRPr lang="es-AR"/>
        </a:p>
      </dgm:t>
    </dgm:pt>
    <dgm:pt modelId="{0FDCB6D3-9FEC-4386-8C0F-8F6CDEBD1B0E}">
      <dgm:prSet phldrT="[Texto]"/>
      <dgm:spPr/>
      <dgm:t>
        <a:bodyPr/>
        <a:lstStyle/>
        <a:p>
          <a:r>
            <a:rPr lang="es-AR" dirty="0" smtClean="0"/>
            <a:t>Contradicción</a:t>
          </a:r>
          <a:endParaRPr lang="es-AR" dirty="0"/>
        </a:p>
      </dgm:t>
    </dgm:pt>
    <dgm:pt modelId="{6FEC7B9E-C0E8-444C-8AEE-7915CCC15EBC}" type="parTrans" cxnId="{56B2CBBF-6272-478D-A9C2-27F7DD7B3254}">
      <dgm:prSet/>
      <dgm:spPr/>
      <dgm:t>
        <a:bodyPr/>
        <a:lstStyle/>
        <a:p>
          <a:endParaRPr lang="es-AR"/>
        </a:p>
      </dgm:t>
    </dgm:pt>
    <dgm:pt modelId="{999EBD1F-4A35-422E-9370-A8DBB865D149}" type="sibTrans" cxnId="{56B2CBBF-6272-478D-A9C2-27F7DD7B3254}">
      <dgm:prSet/>
      <dgm:spPr/>
      <dgm:t>
        <a:bodyPr/>
        <a:lstStyle/>
        <a:p>
          <a:endParaRPr lang="es-AR"/>
        </a:p>
      </dgm:t>
    </dgm:pt>
    <dgm:pt modelId="{E43907B2-1CC1-4727-91D6-49F25F787EC1}" type="pres">
      <dgm:prSet presAssocID="{264EF1F5-4652-4828-9333-C7DB2EA16AF1}" presName="outerComposite" presStyleCnt="0">
        <dgm:presLayoutVars>
          <dgm:chMax val="2"/>
          <dgm:animLvl val="lvl"/>
          <dgm:resizeHandles val="exact"/>
        </dgm:presLayoutVars>
      </dgm:prSet>
      <dgm:spPr/>
      <dgm:t>
        <a:bodyPr/>
        <a:lstStyle/>
        <a:p>
          <a:endParaRPr lang="es-AR"/>
        </a:p>
      </dgm:t>
    </dgm:pt>
    <dgm:pt modelId="{F6C76CEB-43F0-4A9A-912C-5B45D7337A66}" type="pres">
      <dgm:prSet presAssocID="{264EF1F5-4652-4828-9333-C7DB2EA16AF1}" presName="dummyMaxCanvas" presStyleCnt="0"/>
      <dgm:spPr/>
    </dgm:pt>
    <dgm:pt modelId="{DD10975A-25FD-49BE-B602-BC13CD3AECC6}" type="pres">
      <dgm:prSet presAssocID="{264EF1F5-4652-4828-9333-C7DB2EA16AF1}" presName="parentComposite" presStyleCnt="0"/>
      <dgm:spPr/>
    </dgm:pt>
    <dgm:pt modelId="{1F76B82B-FB0B-47A9-9C37-93E8121A6877}" type="pres">
      <dgm:prSet presAssocID="{264EF1F5-4652-4828-9333-C7DB2EA16AF1}" presName="parent1" presStyleLbl="alignAccFollowNode1" presStyleIdx="0" presStyleCnt="4">
        <dgm:presLayoutVars>
          <dgm:chMax val="4"/>
        </dgm:presLayoutVars>
      </dgm:prSet>
      <dgm:spPr/>
      <dgm:t>
        <a:bodyPr/>
        <a:lstStyle/>
        <a:p>
          <a:endParaRPr lang="es-AR"/>
        </a:p>
      </dgm:t>
    </dgm:pt>
    <dgm:pt modelId="{6FDA83F5-A440-4E0A-B590-24E24A43ED5D}" type="pres">
      <dgm:prSet presAssocID="{264EF1F5-4652-4828-9333-C7DB2EA16AF1}" presName="parent2" presStyleLbl="alignAccFollowNode1" presStyleIdx="1" presStyleCnt="4">
        <dgm:presLayoutVars>
          <dgm:chMax val="4"/>
        </dgm:presLayoutVars>
      </dgm:prSet>
      <dgm:spPr/>
      <dgm:t>
        <a:bodyPr/>
        <a:lstStyle/>
        <a:p>
          <a:endParaRPr lang="es-AR"/>
        </a:p>
      </dgm:t>
    </dgm:pt>
    <dgm:pt modelId="{FD93C164-0783-4D75-932F-F304A6AB3ECD}" type="pres">
      <dgm:prSet presAssocID="{264EF1F5-4652-4828-9333-C7DB2EA16AF1}" presName="childrenComposite" presStyleCnt="0"/>
      <dgm:spPr/>
    </dgm:pt>
    <dgm:pt modelId="{D79734AB-3AA5-43CE-A145-ADBCFCBE57A5}" type="pres">
      <dgm:prSet presAssocID="{264EF1F5-4652-4828-9333-C7DB2EA16AF1}" presName="dummyMaxCanvas_ChildArea" presStyleCnt="0"/>
      <dgm:spPr/>
    </dgm:pt>
    <dgm:pt modelId="{7A098102-6D1F-442A-8478-7A6DD8A05548}" type="pres">
      <dgm:prSet presAssocID="{264EF1F5-4652-4828-9333-C7DB2EA16AF1}" presName="fulcrum" presStyleLbl="alignAccFollowNode1" presStyleIdx="2" presStyleCnt="4"/>
      <dgm:spPr/>
    </dgm:pt>
    <dgm:pt modelId="{9D55CB0B-EDB4-4496-A542-EA7CC6EA1438}" type="pres">
      <dgm:prSet presAssocID="{264EF1F5-4652-4828-9333-C7DB2EA16AF1}" presName="balance_12" presStyleLbl="alignAccFollowNode1" presStyleIdx="3" presStyleCnt="4">
        <dgm:presLayoutVars>
          <dgm:bulletEnabled val="1"/>
        </dgm:presLayoutVars>
      </dgm:prSet>
      <dgm:spPr/>
    </dgm:pt>
    <dgm:pt modelId="{1F213810-8F95-49B0-8FE4-352F04E4B89F}" type="pres">
      <dgm:prSet presAssocID="{264EF1F5-4652-4828-9333-C7DB2EA16AF1}" presName="right_12_1" presStyleLbl="node1" presStyleIdx="0" presStyleCnt="3">
        <dgm:presLayoutVars>
          <dgm:bulletEnabled val="1"/>
        </dgm:presLayoutVars>
      </dgm:prSet>
      <dgm:spPr/>
      <dgm:t>
        <a:bodyPr/>
        <a:lstStyle/>
        <a:p>
          <a:endParaRPr lang="es-AR"/>
        </a:p>
      </dgm:t>
    </dgm:pt>
    <dgm:pt modelId="{D871341E-A351-4C6C-B36B-FB65D6928980}" type="pres">
      <dgm:prSet presAssocID="{264EF1F5-4652-4828-9333-C7DB2EA16AF1}" presName="right_12_2" presStyleLbl="node1" presStyleIdx="1" presStyleCnt="3">
        <dgm:presLayoutVars>
          <dgm:bulletEnabled val="1"/>
        </dgm:presLayoutVars>
      </dgm:prSet>
      <dgm:spPr/>
      <dgm:t>
        <a:bodyPr/>
        <a:lstStyle/>
        <a:p>
          <a:endParaRPr lang="es-AR"/>
        </a:p>
      </dgm:t>
    </dgm:pt>
    <dgm:pt modelId="{5BFC86C9-57F1-4344-8421-423788160512}" type="pres">
      <dgm:prSet presAssocID="{264EF1F5-4652-4828-9333-C7DB2EA16AF1}" presName="left_12_1" presStyleLbl="node1" presStyleIdx="2" presStyleCnt="3">
        <dgm:presLayoutVars>
          <dgm:bulletEnabled val="1"/>
        </dgm:presLayoutVars>
      </dgm:prSet>
      <dgm:spPr/>
      <dgm:t>
        <a:bodyPr/>
        <a:lstStyle/>
        <a:p>
          <a:endParaRPr lang="es-AR"/>
        </a:p>
      </dgm:t>
    </dgm:pt>
  </dgm:ptLst>
  <dgm:cxnLst>
    <dgm:cxn modelId="{3175EBB4-49CE-49E0-A8A7-605191B65EFE}" srcId="{1AA72E7C-15C4-46CA-AF7D-69D38257A231}" destId="{30FBA48C-A4AF-4C98-A73C-F18F02E08B2D}" srcOrd="0" destOrd="0" parTransId="{30D371A8-8302-49EB-AAB3-62031B896642}" sibTransId="{D9260723-9415-4B39-B297-3D4F443035BE}"/>
    <dgm:cxn modelId="{AB633DEC-7AD7-45C1-848F-C91C8558041D}" srcId="{264EF1F5-4652-4828-9333-C7DB2EA16AF1}" destId="{756973A6-5D24-4C0F-93A0-C4B5A891D2D0}" srcOrd="1" destOrd="0" parTransId="{582CF998-E34E-4AAF-A6D1-5C5CA899F29C}" sibTransId="{0053FC5E-EE28-4F15-A4FC-ADF56650DBC5}"/>
    <dgm:cxn modelId="{064741F1-0F6A-4C12-BB01-360602002F91}" type="presOf" srcId="{1AA72E7C-15C4-46CA-AF7D-69D38257A231}" destId="{1F76B82B-FB0B-47A9-9C37-93E8121A6877}" srcOrd="0" destOrd="0" presId="urn:microsoft.com/office/officeart/2005/8/layout/balance1"/>
    <dgm:cxn modelId="{2864CE4D-F595-469C-9464-C87DD45A0DAF}" type="presOf" srcId="{0FDCB6D3-9FEC-4386-8C0F-8F6CDEBD1B0E}" destId="{D871341E-A351-4C6C-B36B-FB65D6928980}" srcOrd="0" destOrd="0" presId="urn:microsoft.com/office/officeart/2005/8/layout/balance1"/>
    <dgm:cxn modelId="{4D18ECB3-973B-4070-B691-0394F091400E}" srcId="{264EF1F5-4652-4828-9333-C7DB2EA16AF1}" destId="{1AA72E7C-15C4-46CA-AF7D-69D38257A231}" srcOrd="0" destOrd="0" parTransId="{8907212A-EFD2-461E-A01F-0A278F41A80F}" sibTransId="{1D5DB75D-D9F3-4040-A29B-60E997AC54A7}"/>
    <dgm:cxn modelId="{E1F4568D-A6BF-41EC-AA1E-0F4EC57DD61C}" type="presOf" srcId="{CD6D1BED-5DBC-4AD9-84E4-1AC584AC085D}" destId="{1F213810-8F95-49B0-8FE4-352F04E4B89F}" srcOrd="0" destOrd="0" presId="urn:microsoft.com/office/officeart/2005/8/layout/balance1"/>
    <dgm:cxn modelId="{C3EC5F53-5738-4E13-BF5D-41C846A6ABBB}" srcId="{756973A6-5D24-4C0F-93A0-C4B5A891D2D0}" destId="{CD6D1BED-5DBC-4AD9-84E4-1AC584AC085D}" srcOrd="0" destOrd="0" parTransId="{8B2F4569-44EE-4628-A203-D05F07BAD828}" sibTransId="{A1026746-12ED-48F4-8E1F-CC0D02FBFDCE}"/>
    <dgm:cxn modelId="{C8195E18-8BD8-4EA4-B02D-D854BA4299E1}" type="presOf" srcId="{756973A6-5D24-4C0F-93A0-C4B5A891D2D0}" destId="{6FDA83F5-A440-4E0A-B590-24E24A43ED5D}" srcOrd="0" destOrd="0" presId="urn:microsoft.com/office/officeart/2005/8/layout/balance1"/>
    <dgm:cxn modelId="{25E0298F-719B-45CC-B000-9232B23DF281}" type="presOf" srcId="{264EF1F5-4652-4828-9333-C7DB2EA16AF1}" destId="{E43907B2-1CC1-4727-91D6-49F25F787EC1}" srcOrd="0" destOrd="0" presId="urn:microsoft.com/office/officeart/2005/8/layout/balance1"/>
    <dgm:cxn modelId="{B9D4D256-E7B2-4DD8-B4F8-8AD6930243F6}" type="presOf" srcId="{30FBA48C-A4AF-4C98-A73C-F18F02E08B2D}" destId="{5BFC86C9-57F1-4344-8421-423788160512}" srcOrd="0" destOrd="0" presId="urn:microsoft.com/office/officeart/2005/8/layout/balance1"/>
    <dgm:cxn modelId="{56B2CBBF-6272-478D-A9C2-27F7DD7B3254}" srcId="{756973A6-5D24-4C0F-93A0-C4B5A891D2D0}" destId="{0FDCB6D3-9FEC-4386-8C0F-8F6CDEBD1B0E}" srcOrd="1" destOrd="0" parTransId="{6FEC7B9E-C0E8-444C-8AEE-7915CCC15EBC}" sibTransId="{999EBD1F-4A35-422E-9370-A8DBB865D149}"/>
    <dgm:cxn modelId="{6B5D0449-832C-475C-844E-5C2AB38CBD8F}" type="presParOf" srcId="{E43907B2-1CC1-4727-91D6-49F25F787EC1}" destId="{F6C76CEB-43F0-4A9A-912C-5B45D7337A66}" srcOrd="0" destOrd="0" presId="urn:microsoft.com/office/officeart/2005/8/layout/balance1"/>
    <dgm:cxn modelId="{4F9F3BAC-AC28-4FB0-9681-D7FEDDCBB8CC}" type="presParOf" srcId="{E43907B2-1CC1-4727-91D6-49F25F787EC1}" destId="{DD10975A-25FD-49BE-B602-BC13CD3AECC6}" srcOrd="1" destOrd="0" presId="urn:microsoft.com/office/officeart/2005/8/layout/balance1"/>
    <dgm:cxn modelId="{8803B794-9636-4FE2-AE02-0A2C23EF91D3}" type="presParOf" srcId="{DD10975A-25FD-49BE-B602-BC13CD3AECC6}" destId="{1F76B82B-FB0B-47A9-9C37-93E8121A6877}" srcOrd="0" destOrd="0" presId="urn:microsoft.com/office/officeart/2005/8/layout/balance1"/>
    <dgm:cxn modelId="{504D1E21-2D84-4E70-9A89-B51DEA692D3D}" type="presParOf" srcId="{DD10975A-25FD-49BE-B602-BC13CD3AECC6}" destId="{6FDA83F5-A440-4E0A-B590-24E24A43ED5D}" srcOrd="1" destOrd="0" presId="urn:microsoft.com/office/officeart/2005/8/layout/balance1"/>
    <dgm:cxn modelId="{80D0F859-3C3C-431F-9318-6292FC005E19}" type="presParOf" srcId="{E43907B2-1CC1-4727-91D6-49F25F787EC1}" destId="{FD93C164-0783-4D75-932F-F304A6AB3ECD}" srcOrd="2" destOrd="0" presId="urn:microsoft.com/office/officeart/2005/8/layout/balance1"/>
    <dgm:cxn modelId="{58C3EC9F-28DA-4831-AE6F-42D4803EA44D}" type="presParOf" srcId="{FD93C164-0783-4D75-932F-F304A6AB3ECD}" destId="{D79734AB-3AA5-43CE-A145-ADBCFCBE57A5}" srcOrd="0" destOrd="0" presId="urn:microsoft.com/office/officeart/2005/8/layout/balance1"/>
    <dgm:cxn modelId="{FA2A5402-6751-447A-ABFC-813F79E99E04}" type="presParOf" srcId="{FD93C164-0783-4D75-932F-F304A6AB3ECD}" destId="{7A098102-6D1F-442A-8478-7A6DD8A05548}" srcOrd="1" destOrd="0" presId="urn:microsoft.com/office/officeart/2005/8/layout/balance1"/>
    <dgm:cxn modelId="{9B7364AA-5408-4CCE-8D96-58D41C18856B}" type="presParOf" srcId="{FD93C164-0783-4D75-932F-F304A6AB3ECD}" destId="{9D55CB0B-EDB4-4496-A542-EA7CC6EA1438}" srcOrd="2" destOrd="0" presId="urn:microsoft.com/office/officeart/2005/8/layout/balance1"/>
    <dgm:cxn modelId="{720C5EC3-6ED6-4B5F-970B-BA3CD6472CC1}" type="presParOf" srcId="{FD93C164-0783-4D75-932F-F304A6AB3ECD}" destId="{1F213810-8F95-49B0-8FE4-352F04E4B89F}" srcOrd="3" destOrd="0" presId="urn:microsoft.com/office/officeart/2005/8/layout/balance1"/>
    <dgm:cxn modelId="{5EFA4BCA-4958-4734-B3D1-076AE0A194A2}" type="presParOf" srcId="{FD93C164-0783-4D75-932F-F304A6AB3ECD}" destId="{D871341E-A351-4C6C-B36B-FB65D6928980}" srcOrd="4" destOrd="0" presId="urn:microsoft.com/office/officeart/2005/8/layout/balance1"/>
    <dgm:cxn modelId="{F213E672-B72A-4A38-B5D8-2E5FAC8BBBF4}" type="presParOf" srcId="{FD93C164-0783-4D75-932F-F304A6AB3ECD}" destId="{5BFC86C9-57F1-4344-8421-423788160512}"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E753B1-2A51-4A84-ACB0-2FA084945906}"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es-AR"/>
        </a:p>
      </dgm:t>
    </dgm:pt>
    <dgm:pt modelId="{CCB413B9-75B2-4312-A515-80F22580888E}">
      <dgm:prSet phldrT="[Texto]"/>
      <dgm:spPr/>
      <dgm:t>
        <a:bodyPr/>
        <a:lstStyle/>
        <a:p>
          <a:r>
            <a:rPr lang="es-AR" dirty="0" smtClean="0"/>
            <a:t>Organización Planeada (Estrategia)</a:t>
          </a:r>
          <a:endParaRPr lang="es-AR" dirty="0"/>
        </a:p>
      </dgm:t>
    </dgm:pt>
    <dgm:pt modelId="{F7310434-D5F0-4D2D-8479-6B6B28567C2F}" type="parTrans" cxnId="{B22D31D3-0C2F-46D1-843D-5A312A45B405}">
      <dgm:prSet/>
      <dgm:spPr/>
      <dgm:t>
        <a:bodyPr/>
        <a:lstStyle/>
        <a:p>
          <a:endParaRPr lang="es-AR"/>
        </a:p>
      </dgm:t>
    </dgm:pt>
    <dgm:pt modelId="{4407D8AB-E201-4134-BC23-D58D12BC022D}" type="sibTrans" cxnId="{B22D31D3-0C2F-46D1-843D-5A312A45B405}">
      <dgm:prSet/>
      <dgm:spPr/>
      <dgm:t>
        <a:bodyPr/>
        <a:lstStyle/>
        <a:p>
          <a:endParaRPr lang="es-AR"/>
        </a:p>
      </dgm:t>
    </dgm:pt>
    <dgm:pt modelId="{7C8E4B22-858A-451E-835E-46F8DAE04732}">
      <dgm:prSet phldrT="[Texto]"/>
      <dgm:spPr/>
      <dgm:t>
        <a:bodyPr/>
        <a:lstStyle/>
        <a:p>
          <a:r>
            <a:rPr lang="es-AR" dirty="0" smtClean="0"/>
            <a:t>Organización Emergente (</a:t>
          </a:r>
          <a:r>
            <a:rPr lang="es-AR" dirty="0" err="1" smtClean="0"/>
            <a:t>Autoorganización</a:t>
          </a:r>
          <a:r>
            <a:rPr lang="es-AR" dirty="0" smtClean="0"/>
            <a:t>)</a:t>
          </a:r>
          <a:endParaRPr lang="es-AR" dirty="0"/>
        </a:p>
      </dgm:t>
    </dgm:pt>
    <dgm:pt modelId="{789B3ED2-6C54-4D45-8F84-7A14339D390B}" type="parTrans" cxnId="{A8C8078E-1035-42AB-BD88-5C11C033CA8A}">
      <dgm:prSet/>
      <dgm:spPr/>
      <dgm:t>
        <a:bodyPr/>
        <a:lstStyle/>
        <a:p>
          <a:endParaRPr lang="es-AR"/>
        </a:p>
      </dgm:t>
    </dgm:pt>
    <dgm:pt modelId="{20036A0C-2586-4925-A7E5-7DBA8C53A998}" type="sibTrans" cxnId="{A8C8078E-1035-42AB-BD88-5C11C033CA8A}">
      <dgm:prSet/>
      <dgm:spPr/>
      <dgm:t>
        <a:bodyPr/>
        <a:lstStyle/>
        <a:p>
          <a:endParaRPr lang="es-AR"/>
        </a:p>
      </dgm:t>
    </dgm:pt>
    <dgm:pt modelId="{2BD2FA72-A6BE-4969-BFCF-519D2CE2A0ED}" type="pres">
      <dgm:prSet presAssocID="{7FE753B1-2A51-4A84-ACB0-2FA084945906}" presName="diagram" presStyleCnt="0">
        <dgm:presLayoutVars>
          <dgm:dir/>
          <dgm:resizeHandles val="exact"/>
        </dgm:presLayoutVars>
      </dgm:prSet>
      <dgm:spPr/>
      <dgm:t>
        <a:bodyPr/>
        <a:lstStyle/>
        <a:p>
          <a:endParaRPr lang="es-AR"/>
        </a:p>
      </dgm:t>
    </dgm:pt>
    <dgm:pt modelId="{5608CBF0-E5CD-4882-8912-E63FE0A63DC1}" type="pres">
      <dgm:prSet presAssocID="{CCB413B9-75B2-4312-A515-80F22580888E}" presName="arrow" presStyleLbl="node1" presStyleIdx="0" presStyleCnt="2">
        <dgm:presLayoutVars>
          <dgm:bulletEnabled val="1"/>
        </dgm:presLayoutVars>
      </dgm:prSet>
      <dgm:spPr/>
      <dgm:t>
        <a:bodyPr/>
        <a:lstStyle/>
        <a:p>
          <a:endParaRPr lang="es-AR"/>
        </a:p>
      </dgm:t>
    </dgm:pt>
    <dgm:pt modelId="{831BF4DA-709D-447C-B15F-5432B0FD4ED2}" type="pres">
      <dgm:prSet presAssocID="{7C8E4B22-858A-451E-835E-46F8DAE04732}" presName="arrow" presStyleLbl="node1" presStyleIdx="1" presStyleCnt="2">
        <dgm:presLayoutVars>
          <dgm:bulletEnabled val="1"/>
        </dgm:presLayoutVars>
      </dgm:prSet>
      <dgm:spPr/>
      <dgm:t>
        <a:bodyPr/>
        <a:lstStyle/>
        <a:p>
          <a:endParaRPr lang="es-AR"/>
        </a:p>
      </dgm:t>
    </dgm:pt>
  </dgm:ptLst>
  <dgm:cxnLst>
    <dgm:cxn modelId="{B22D31D3-0C2F-46D1-843D-5A312A45B405}" srcId="{7FE753B1-2A51-4A84-ACB0-2FA084945906}" destId="{CCB413B9-75B2-4312-A515-80F22580888E}" srcOrd="0" destOrd="0" parTransId="{F7310434-D5F0-4D2D-8479-6B6B28567C2F}" sibTransId="{4407D8AB-E201-4134-BC23-D58D12BC022D}"/>
    <dgm:cxn modelId="{A8C8078E-1035-42AB-BD88-5C11C033CA8A}" srcId="{7FE753B1-2A51-4A84-ACB0-2FA084945906}" destId="{7C8E4B22-858A-451E-835E-46F8DAE04732}" srcOrd="1" destOrd="0" parTransId="{789B3ED2-6C54-4D45-8F84-7A14339D390B}" sibTransId="{20036A0C-2586-4925-A7E5-7DBA8C53A998}"/>
    <dgm:cxn modelId="{7C6AC194-BA88-41FB-89EE-F4BDD67641B6}" type="presOf" srcId="{CCB413B9-75B2-4312-A515-80F22580888E}" destId="{5608CBF0-E5CD-4882-8912-E63FE0A63DC1}" srcOrd="0" destOrd="0" presId="urn:microsoft.com/office/officeart/2005/8/layout/arrow5"/>
    <dgm:cxn modelId="{339F0B18-218C-41BA-883B-431F6A8B7774}" type="presOf" srcId="{7FE753B1-2A51-4A84-ACB0-2FA084945906}" destId="{2BD2FA72-A6BE-4969-BFCF-519D2CE2A0ED}" srcOrd="0" destOrd="0" presId="urn:microsoft.com/office/officeart/2005/8/layout/arrow5"/>
    <dgm:cxn modelId="{F6ADB925-5BCF-4591-A244-D8E34C4C4DD4}" type="presOf" srcId="{7C8E4B22-858A-451E-835E-46F8DAE04732}" destId="{831BF4DA-709D-447C-B15F-5432B0FD4ED2}" srcOrd="0" destOrd="0" presId="urn:microsoft.com/office/officeart/2005/8/layout/arrow5"/>
    <dgm:cxn modelId="{DAC57CFA-9377-4AAE-8C9F-8A679DECA06E}" type="presParOf" srcId="{2BD2FA72-A6BE-4969-BFCF-519D2CE2A0ED}" destId="{5608CBF0-E5CD-4882-8912-E63FE0A63DC1}" srcOrd="0" destOrd="0" presId="urn:microsoft.com/office/officeart/2005/8/layout/arrow5"/>
    <dgm:cxn modelId="{3D2D0AF9-5CBE-44A3-9200-9B1D200B1287}" type="presParOf" srcId="{2BD2FA72-A6BE-4969-BFCF-519D2CE2A0ED}" destId="{831BF4DA-709D-447C-B15F-5432B0FD4ED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91E77-E628-4CF6-BC27-8B51E1DDBBD3}">
      <dsp:nvSpPr>
        <dsp:cNvPr id="0" name=""/>
        <dsp:cNvSpPr/>
      </dsp:nvSpPr>
      <dsp:spPr>
        <a:xfrm>
          <a:off x="3099633" y="570984"/>
          <a:ext cx="3798594" cy="3798594"/>
        </a:xfrm>
        <a:prstGeom prst="blockArc">
          <a:avLst>
            <a:gd name="adj1" fmla="val 11880000"/>
            <a:gd name="adj2" fmla="val 16200000"/>
            <a:gd name="adj3" fmla="val 4644"/>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9B8DB9-291C-49CF-8F14-4A1E5A6B947A}">
      <dsp:nvSpPr>
        <dsp:cNvPr id="0" name=""/>
        <dsp:cNvSpPr/>
      </dsp:nvSpPr>
      <dsp:spPr>
        <a:xfrm>
          <a:off x="3099633" y="570984"/>
          <a:ext cx="3798594" cy="3798594"/>
        </a:xfrm>
        <a:prstGeom prst="blockArc">
          <a:avLst>
            <a:gd name="adj1" fmla="val 7560000"/>
            <a:gd name="adj2" fmla="val 1188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E72475-1DE4-48AA-9CBF-F78F7452173C}">
      <dsp:nvSpPr>
        <dsp:cNvPr id="0" name=""/>
        <dsp:cNvSpPr/>
      </dsp:nvSpPr>
      <dsp:spPr>
        <a:xfrm>
          <a:off x="3099633" y="570984"/>
          <a:ext cx="3798594" cy="3798594"/>
        </a:xfrm>
        <a:prstGeom prst="blockArc">
          <a:avLst>
            <a:gd name="adj1" fmla="val 3240000"/>
            <a:gd name="adj2" fmla="val 756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8B7491-E944-4F1D-BABC-1479DA242A4B}">
      <dsp:nvSpPr>
        <dsp:cNvPr id="0" name=""/>
        <dsp:cNvSpPr/>
      </dsp:nvSpPr>
      <dsp:spPr>
        <a:xfrm>
          <a:off x="3099633" y="570984"/>
          <a:ext cx="3798594" cy="3798594"/>
        </a:xfrm>
        <a:prstGeom prst="blockArc">
          <a:avLst>
            <a:gd name="adj1" fmla="val 20520000"/>
            <a:gd name="adj2" fmla="val 324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1191B6-F3C3-461D-AB27-0A60E878971A}">
      <dsp:nvSpPr>
        <dsp:cNvPr id="0" name=""/>
        <dsp:cNvSpPr/>
      </dsp:nvSpPr>
      <dsp:spPr>
        <a:xfrm>
          <a:off x="3099633" y="570984"/>
          <a:ext cx="3798594" cy="3798594"/>
        </a:xfrm>
        <a:prstGeom prst="blockArc">
          <a:avLst>
            <a:gd name="adj1" fmla="val 16200000"/>
            <a:gd name="adj2" fmla="val 2052000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AB380-B654-4676-B25A-9501A16942C0}">
      <dsp:nvSpPr>
        <dsp:cNvPr id="0" name=""/>
        <dsp:cNvSpPr/>
      </dsp:nvSpPr>
      <dsp:spPr>
        <a:xfrm>
          <a:off x="4123873" y="1595224"/>
          <a:ext cx="1750113" cy="17501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AR" sz="2100" kern="1200" dirty="0" smtClean="0"/>
            <a:t>Mejora Continua de la Gestión</a:t>
          </a:r>
          <a:endParaRPr lang="es-AR" sz="2100" kern="1200" dirty="0"/>
        </a:p>
      </dsp:txBody>
      <dsp:txXfrm>
        <a:off x="4380171" y="1851522"/>
        <a:ext cx="1237517" cy="1237517"/>
      </dsp:txXfrm>
    </dsp:sp>
    <dsp:sp modelId="{A9330F30-0638-4E47-942C-10BCE8BDF5F0}">
      <dsp:nvSpPr>
        <dsp:cNvPr id="0" name=""/>
        <dsp:cNvSpPr/>
      </dsp:nvSpPr>
      <dsp:spPr>
        <a:xfrm>
          <a:off x="4386390" y="2547"/>
          <a:ext cx="1225079" cy="122507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smtClean="0"/>
            <a:t>Planificación Orientada a Resultados</a:t>
          </a:r>
          <a:endParaRPr lang="es-AR" sz="1200" kern="1200" dirty="0"/>
        </a:p>
      </dsp:txBody>
      <dsp:txXfrm>
        <a:off x="4565799" y="181956"/>
        <a:ext cx="866261" cy="866261"/>
      </dsp:txXfrm>
    </dsp:sp>
    <dsp:sp modelId="{C0A169AB-43BF-4F5B-9B1E-19FFBC77703C}">
      <dsp:nvSpPr>
        <dsp:cNvPr id="0" name=""/>
        <dsp:cNvSpPr/>
      </dsp:nvSpPr>
      <dsp:spPr>
        <a:xfrm>
          <a:off x="6150785" y="1284455"/>
          <a:ext cx="1225079" cy="122507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smtClean="0"/>
            <a:t>Presupuesto por Resultados</a:t>
          </a:r>
          <a:endParaRPr lang="es-AR" sz="1200" kern="1200" dirty="0"/>
        </a:p>
      </dsp:txBody>
      <dsp:txXfrm>
        <a:off x="6330194" y="1463864"/>
        <a:ext cx="866261" cy="866261"/>
      </dsp:txXfrm>
    </dsp:sp>
    <dsp:sp modelId="{9E5F878C-0A31-4C18-B50C-1726438149E7}">
      <dsp:nvSpPr>
        <dsp:cNvPr id="0" name=""/>
        <dsp:cNvSpPr/>
      </dsp:nvSpPr>
      <dsp:spPr>
        <a:xfrm>
          <a:off x="5476846" y="3358625"/>
          <a:ext cx="1225079" cy="12250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smtClean="0"/>
            <a:t>Gestión Financiera</a:t>
          </a:r>
          <a:endParaRPr lang="es-AR" sz="1200" kern="1200" dirty="0"/>
        </a:p>
      </dsp:txBody>
      <dsp:txXfrm>
        <a:off x="5656255" y="3538034"/>
        <a:ext cx="866261" cy="866261"/>
      </dsp:txXfrm>
    </dsp:sp>
    <dsp:sp modelId="{7F19B086-FB98-405E-B571-EE2B92B792C4}">
      <dsp:nvSpPr>
        <dsp:cNvPr id="0" name=""/>
        <dsp:cNvSpPr/>
      </dsp:nvSpPr>
      <dsp:spPr>
        <a:xfrm>
          <a:off x="3295934" y="3358625"/>
          <a:ext cx="1225079" cy="122507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smtClean="0"/>
            <a:t>Gestión de Programas y Proyectos</a:t>
          </a:r>
          <a:endParaRPr lang="es-AR" sz="1200" kern="1200" dirty="0"/>
        </a:p>
      </dsp:txBody>
      <dsp:txXfrm>
        <a:off x="3475343" y="3538034"/>
        <a:ext cx="866261" cy="866261"/>
      </dsp:txXfrm>
    </dsp:sp>
    <dsp:sp modelId="{BA4B0F09-EF31-4194-ABEB-C33F7CC1E122}">
      <dsp:nvSpPr>
        <dsp:cNvPr id="0" name=""/>
        <dsp:cNvSpPr/>
      </dsp:nvSpPr>
      <dsp:spPr>
        <a:xfrm>
          <a:off x="2621995" y="1284455"/>
          <a:ext cx="1225079" cy="122507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AR" sz="1200" kern="1200" dirty="0" smtClean="0"/>
            <a:t>Monitoreo y Evaluación</a:t>
          </a:r>
          <a:endParaRPr lang="es-AR" sz="1200" kern="1200" dirty="0"/>
        </a:p>
      </dsp:txBody>
      <dsp:txXfrm>
        <a:off x="2801404" y="1463864"/>
        <a:ext cx="866261" cy="866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1014426-D0AD-4D31-8D58-4F09613E6CA4}" type="datetimeFigureOut">
              <a:rPr lang="es-AR" smtClean="0"/>
              <a:pPr/>
              <a:t>21/10/2019</a:t>
            </a:fld>
            <a:endParaRPr lang="es-AR"/>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s-AR"/>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4D30687-E9F1-4D87-8D29-04ACC90CF327}" type="slidenum">
              <a:rPr lang="es-AR" smtClean="0"/>
              <a:pPr/>
              <a:t>‹Nº›</a:t>
            </a:fld>
            <a:endParaRPr lang="es-AR"/>
          </a:p>
        </p:txBody>
      </p:sp>
    </p:spTree>
    <p:extLst>
      <p:ext uri="{BB962C8B-B14F-4D97-AF65-F5344CB8AC3E}">
        <p14:creationId xmlns:p14="http://schemas.microsoft.com/office/powerpoint/2010/main" val="207395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bg>
      <p:bgPr>
        <a:solidFill>
          <a:srgbClr val="12A9D9"/>
        </a:solidFill>
        <a:effectLst/>
      </p:bgPr>
    </p:bg>
    <p:spTree>
      <p:nvGrpSpPr>
        <p:cNvPr id="1" name=""/>
        <p:cNvGrpSpPr/>
        <p:nvPr/>
      </p:nvGrpSpPr>
      <p:grpSpPr>
        <a:xfrm>
          <a:off x="0" y="0"/>
          <a:ext cx="0" cy="0"/>
          <a:chOff x="0" y="0"/>
          <a:chExt cx="0" cy="0"/>
        </a:xfrm>
      </p:grpSpPr>
      <p:pic>
        <p:nvPicPr>
          <p:cNvPr id="9" name="Imagen 8" descr="inap fondo color vertical-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2081" y="2523066"/>
            <a:ext cx="2829304" cy="1794934"/>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Tree>
    <p:extLst>
      <p:ext uri="{BB962C8B-B14F-4D97-AF65-F5344CB8AC3E}">
        <p14:creationId xmlns:p14="http://schemas.microsoft.com/office/powerpoint/2010/main" val="411708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solidFill>
          <a:srgbClr val="00B0F0"/>
        </a:solidFill>
        <a:effectLst/>
      </p:bgPr>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843" y="-3431"/>
            <a:ext cx="12477843" cy="7022297"/>
          </a:xfrm>
          <a:prstGeom prst="rect">
            <a:avLst/>
          </a:prstGeom>
          <a:scene3d>
            <a:camera prst="orthographicFront">
              <a:rot lat="0" lon="10800000" rev="0"/>
            </a:camera>
            <a:lightRig rig="threePt" dir="t"/>
          </a:scene3d>
        </p:spPr>
      </p:pic>
      <p:pic>
        <p:nvPicPr>
          <p:cNvPr id="9" name="Imagen 8" descr="inao fondo blanco horizontal-0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27799" y="6009984"/>
            <a:ext cx="2622941" cy="416192"/>
          </a:xfrm>
          <a:prstGeom prst="rect">
            <a:avLst/>
          </a:prstGeom>
        </p:spPr>
      </p:pic>
      <p:pic>
        <p:nvPicPr>
          <p:cNvPr id="10" name="Imagen 9" descr="logo horizontal_CALADO-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2215" y="5819034"/>
            <a:ext cx="2274324" cy="803924"/>
          </a:xfrm>
          <a:prstGeom prst="rect">
            <a:avLst/>
          </a:prstGeom>
        </p:spPr>
      </p:pic>
    </p:spTree>
    <p:extLst>
      <p:ext uri="{BB962C8B-B14F-4D97-AF65-F5344CB8AC3E}">
        <p14:creationId xmlns:p14="http://schemas.microsoft.com/office/powerpoint/2010/main" val="296070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2" name="Rectángulo 11"/>
          <p:cNvSpPr/>
          <p:nvPr userDrawn="1"/>
        </p:nvSpPr>
        <p:spPr>
          <a:xfrm>
            <a:off x="0" y="516467"/>
            <a:ext cx="12192000" cy="1200397"/>
          </a:xfrm>
          <a:prstGeom prst="rect">
            <a:avLst/>
          </a:prstGeom>
          <a:solidFill>
            <a:schemeClr val="accent4">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12"/>
          <p:cNvSpPr/>
          <p:nvPr userDrawn="1"/>
        </p:nvSpPr>
        <p:spPr>
          <a:xfrm>
            <a:off x="0" y="0"/>
            <a:ext cx="12192000" cy="516467"/>
          </a:xfrm>
          <a:prstGeom prst="rect">
            <a:avLst/>
          </a:prstGeom>
          <a:solidFill>
            <a:srgbClr val="12A9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4" name="Imagen 13" descr="inao fondo blanco horizontal-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3782" y="116957"/>
            <a:ext cx="2217976" cy="351935"/>
          </a:xfrm>
          <a:prstGeom prst="rect">
            <a:avLst/>
          </a:prstGeom>
        </p:spPr>
      </p:pic>
      <p:pic>
        <p:nvPicPr>
          <p:cNvPr id="15" name="Imagen 14" descr="logo horizontal_CALAD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0264" y="-56826"/>
            <a:ext cx="1923184" cy="679804"/>
          </a:xfrm>
          <a:prstGeom prst="rect">
            <a:avLst/>
          </a:prstGeom>
        </p:spPr>
      </p:pic>
      <p:sp>
        <p:nvSpPr>
          <p:cNvPr id="16" name="Rectángulo 15"/>
          <p:cNvSpPr/>
          <p:nvPr userDrawn="1"/>
        </p:nvSpPr>
        <p:spPr>
          <a:xfrm>
            <a:off x="990603" y="211776"/>
            <a:ext cx="3564466" cy="200521"/>
          </a:xfrm>
          <a:prstGeom prst="rect">
            <a:avLst/>
          </a:prstGeom>
        </p:spPr>
        <p:txBody>
          <a:bodyPr wrap="square">
            <a:spAutoFit/>
          </a:bodyPr>
          <a:lstStyle/>
          <a:p>
            <a:pPr>
              <a:lnSpc>
                <a:spcPct val="80000"/>
              </a:lnSpc>
            </a:pPr>
            <a:r>
              <a:rPr lang="es-AR" sz="1000" b="1" dirty="0">
                <a:solidFill>
                  <a:schemeClr val="bg1"/>
                </a:solidFill>
                <a:cs typeface="Calibri"/>
              </a:rPr>
              <a:t>PLAN ESTRATÉGICO DE </a:t>
            </a:r>
            <a:r>
              <a:rPr lang="es-AR" sz="1000" b="1" dirty="0" smtClean="0">
                <a:solidFill>
                  <a:schemeClr val="bg1"/>
                </a:solidFill>
                <a:cs typeface="Calibri"/>
              </a:rPr>
              <a:t>TRANSFORMACIÓN Y </a:t>
            </a:r>
            <a:r>
              <a:rPr lang="es-AR" sz="1000" b="1" dirty="0">
                <a:solidFill>
                  <a:schemeClr val="bg1"/>
                </a:solidFill>
                <a:cs typeface="Calibri"/>
              </a:rPr>
              <a:t>MODERNIZACIÓN</a:t>
            </a:r>
          </a:p>
        </p:txBody>
      </p:sp>
    </p:spTree>
    <p:extLst>
      <p:ext uri="{BB962C8B-B14F-4D97-AF65-F5344CB8AC3E}">
        <p14:creationId xmlns:p14="http://schemas.microsoft.com/office/powerpoint/2010/main" val="165156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AutoShape 5" descr="Resultado de imagen para icono document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4" name="Rectángulo 3"/>
          <p:cNvSpPr/>
          <p:nvPr userDrawn="1"/>
        </p:nvSpPr>
        <p:spPr>
          <a:xfrm>
            <a:off x="0" y="0"/>
            <a:ext cx="12192000" cy="516467"/>
          </a:xfrm>
          <a:prstGeom prst="rect">
            <a:avLst/>
          </a:prstGeom>
          <a:solidFill>
            <a:srgbClr val="12A9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5" name="Imagen 4" descr="inao fondo blanco horizontal-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3782" y="116957"/>
            <a:ext cx="2217976" cy="351935"/>
          </a:xfrm>
          <a:prstGeom prst="rect">
            <a:avLst/>
          </a:prstGeom>
        </p:spPr>
      </p:pic>
      <p:pic>
        <p:nvPicPr>
          <p:cNvPr id="6" name="Imagen 5" descr="logo horizontal_CALADO-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0264" y="-56826"/>
            <a:ext cx="1923184" cy="679804"/>
          </a:xfrm>
          <a:prstGeom prst="rect">
            <a:avLst/>
          </a:prstGeom>
        </p:spPr>
      </p:pic>
      <p:sp>
        <p:nvSpPr>
          <p:cNvPr id="7" name="Rectángulo 6"/>
          <p:cNvSpPr/>
          <p:nvPr userDrawn="1"/>
        </p:nvSpPr>
        <p:spPr>
          <a:xfrm>
            <a:off x="990603" y="211776"/>
            <a:ext cx="3564466" cy="200521"/>
          </a:xfrm>
          <a:prstGeom prst="rect">
            <a:avLst/>
          </a:prstGeom>
        </p:spPr>
        <p:txBody>
          <a:bodyPr wrap="square">
            <a:spAutoFit/>
          </a:bodyPr>
          <a:lstStyle/>
          <a:p>
            <a:pPr>
              <a:lnSpc>
                <a:spcPct val="80000"/>
              </a:lnSpc>
            </a:pPr>
            <a:r>
              <a:rPr lang="es-AR" sz="1000" b="1" dirty="0">
                <a:solidFill>
                  <a:schemeClr val="bg1"/>
                </a:solidFill>
                <a:cs typeface="Calibri"/>
              </a:rPr>
              <a:t>PLAN ESTRATÉGICO DE </a:t>
            </a:r>
            <a:r>
              <a:rPr lang="es-AR" sz="1000" b="1" dirty="0" smtClean="0">
                <a:solidFill>
                  <a:schemeClr val="bg1"/>
                </a:solidFill>
                <a:cs typeface="Calibri"/>
              </a:rPr>
              <a:t>TRANSFORMACIÓN Y </a:t>
            </a:r>
            <a:r>
              <a:rPr lang="es-AR" sz="1000" b="1" dirty="0">
                <a:solidFill>
                  <a:schemeClr val="bg1"/>
                </a:solidFill>
                <a:cs typeface="Calibri"/>
              </a:rPr>
              <a:t>MODERNIZACIÓN</a:t>
            </a:r>
          </a:p>
        </p:txBody>
      </p:sp>
      <p:pic>
        <p:nvPicPr>
          <p:cNvPr id="8" name="Imagen 7"/>
          <p:cNvPicPr>
            <a:picLocks noChangeAspect="1"/>
          </p:cNvPicPr>
          <p:nvPr userDrawn="1"/>
        </p:nvPicPr>
        <p:blipFill rotWithShape="1">
          <a:blip r:embed="rId4"/>
          <a:srcRect l="12473" r="13777" b="30847"/>
          <a:stretch/>
        </p:blipFill>
        <p:spPr>
          <a:xfrm>
            <a:off x="0" y="516467"/>
            <a:ext cx="12192000" cy="6455833"/>
          </a:xfrm>
          <a:prstGeom prst="rect">
            <a:avLst/>
          </a:prstGeom>
        </p:spPr>
      </p:pic>
    </p:spTree>
    <p:extLst>
      <p:ext uri="{BB962C8B-B14F-4D97-AF65-F5344CB8AC3E}">
        <p14:creationId xmlns:p14="http://schemas.microsoft.com/office/powerpoint/2010/main" val="97921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solidFill>
          <a:srgbClr val="00B0F0"/>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0"/>
            <a:ext cx="12192000" cy="6861430"/>
          </a:xfrm>
          <a:prstGeom prst="rect">
            <a:avLst/>
          </a:prstGeom>
        </p:spPr>
      </p:pic>
      <p:grpSp>
        <p:nvGrpSpPr>
          <p:cNvPr id="4" name="Agrupar 3"/>
          <p:cNvGrpSpPr/>
          <p:nvPr userDrawn="1"/>
        </p:nvGrpSpPr>
        <p:grpSpPr>
          <a:xfrm>
            <a:off x="2055876" y="3256646"/>
            <a:ext cx="8080248" cy="515761"/>
            <a:chOff x="1173480" y="3388360"/>
            <a:chExt cx="10027920" cy="64008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80" y="3388360"/>
              <a:ext cx="3968496" cy="64008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120" y="3388360"/>
              <a:ext cx="2005584" cy="536448"/>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4152" y="3388360"/>
              <a:ext cx="3127248" cy="536448"/>
            </a:xfrm>
            <a:prstGeom prst="rect">
              <a:avLst/>
            </a:prstGeom>
          </p:spPr>
        </p:pic>
      </p:grpSp>
      <p:pic>
        <p:nvPicPr>
          <p:cNvPr id="8" name="Imagen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12614" y="4100992"/>
            <a:ext cx="4366772" cy="338928"/>
          </a:xfrm>
          <a:prstGeom prst="rect">
            <a:avLst/>
          </a:prstGeom>
        </p:spPr>
      </p:pic>
    </p:spTree>
    <p:extLst>
      <p:ext uri="{BB962C8B-B14F-4D97-AF65-F5344CB8AC3E}">
        <p14:creationId xmlns:p14="http://schemas.microsoft.com/office/powerpoint/2010/main" val="8195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17541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jpe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hyperlink" Target="https://www.cronista.com/economiapolitica/La-ineficiencia-del-gasto-publico-en-Argentina-alcanza-el-72-del-PBI-20180923-0032.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199" y="1840522"/>
            <a:ext cx="10984523" cy="468923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b="1" smtClean="0"/>
              <a:t>Planificar de antemano </a:t>
            </a:r>
            <a:r>
              <a:rPr lang="es-AR" smtClean="0"/>
              <a:t>los resultados que se quieren lograr para el ciudadano y en función de ello definir los productos y recursos que serán necesarios;</a:t>
            </a:r>
          </a:p>
          <a:p>
            <a:r>
              <a:rPr lang="es-AR" b="1" smtClean="0"/>
              <a:t>Comprometer a los funcionarios </a:t>
            </a:r>
            <a:r>
              <a:rPr lang="es-AR" smtClean="0"/>
              <a:t>por las metas y resultados definidos;</a:t>
            </a:r>
          </a:p>
          <a:p>
            <a:r>
              <a:rPr lang="es-AR" smtClean="0"/>
              <a:t>Establecer </a:t>
            </a:r>
            <a:r>
              <a:rPr lang="es-AR" b="1" smtClean="0"/>
              <a:t>indicadores para dar seguimiento al desempeño </a:t>
            </a:r>
            <a:r>
              <a:rPr lang="es-AR" smtClean="0"/>
              <a:t>de las instituciones, la calidad de los servicios brindados al ciudadano y la efectividad del gasto público;</a:t>
            </a:r>
          </a:p>
          <a:p>
            <a:r>
              <a:rPr lang="es-AR" b="1" smtClean="0"/>
              <a:t>Evaluar</a:t>
            </a:r>
            <a:r>
              <a:rPr lang="es-AR" smtClean="0"/>
              <a:t> los efectos que tuvieron las intervenciones públicas y si efectivamente se lograron los resultados previstos;</a:t>
            </a:r>
          </a:p>
          <a:p>
            <a:r>
              <a:rPr lang="es-AR" smtClean="0"/>
              <a:t>Detectar debilidades y fortalezas en los procesos y la gestión para </a:t>
            </a:r>
            <a:r>
              <a:rPr lang="es-AR" b="1" smtClean="0"/>
              <a:t>retroalimentar la toma de decisiones</a:t>
            </a:r>
            <a:r>
              <a:rPr lang="es-AR" smtClean="0"/>
              <a:t> y el diseño y ejecución de las acciones de gobierno;</a:t>
            </a:r>
          </a:p>
          <a:p>
            <a:r>
              <a:rPr lang="es-AR" smtClean="0"/>
              <a:t>Fortalecer la </a:t>
            </a:r>
            <a:r>
              <a:rPr lang="es-AR" b="1" smtClean="0"/>
              <a:t>transparencia y rendición de cuentas </a:t>
            </a:r>
            <a:r>
              <a:rPr lang="es-AR" smtClean="0"/>
              <a:t>respecto del uso de los recursos públicos y los resultados alcanzados.</a:t>
            </a:r>
            <a:endParaRPr lang="es-AR" dirty="0"/>
          </a:p>
        </p:txBody>
      </p:sp>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Aspectos Clave para implementar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513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51739"/>
            <a:ext cx="6968253" cy="4959967"/>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Plan vs Resultados ¿</a:t>
            </a:r>
            <a:r>
              <a:rPr lang="es-AR" sz="3600" b="1" dirty="0" err="1" smtClean="0">
                <a:solidFill>
                  <a:srgbClr val="12A9D9"/>
                </a:solidFill>
                <a:latin typeface="Calibri"/>
                <a:cs typeface="Calibri"/>
              </a:rPr>
              <a:t>GpR</a:t>
            </a:r>
            <a:r>
              <a:rPr lang="es-AR" sz="3600" b="1" dirty="0" smtClean="0">
                <a:solidFill>
                  <a:srgbClr val="12A9D9"/>
                </a:solidFill>
                <a:latin typeface="Calibri"/>
                <a:cs typeface="Calibri"/>
              </a:rPr>
              <a:t>?</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141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Marcador de contenido"/>
          <p:cNvGraphicFramePr>
            <a:graphicFrameLocks/>
          </p:cNvGraphicFramePr>
          <p:nvPr>
            <p:extLst>
              <p:ext uri="{D42A27DB-BD31-4B8C-83A1-F6EECF244321}">
                <p14:modId xmlns:p14="http://schemas.microsoft.com/office/powerpoint/2010/main" val="2288309111"/>
              </p:ext>
            </p:extLst>
          </p:nvPr>
        </p:nvGraphicFramePr>
        <p:xfrm>
          <a:off x="1797286" y="1556792"/>
          <a:ext cx="8820472" cy="527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737001" y="1988840"/>
            <a:ext cx="8928992" cy="4392488"/>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Elipse"/>
          <p:cNvSpPr/>
          <p:nvPr/>
        </p:nvSpPr>
        <p:spPr>
          <a:xfrm>
            <a:off x="2122157" y="2348880"/>
            <a:ext cx="1368152"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Elipse"/>
          <p:cNvSpPr/>
          <p:nvPr/>
        </p:nvSpPr>
        <p:spPr>
          <a:xfrm>
            <a:off x="8674885" y="5229200"/>
            <a:ext cx="1800200"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6" name="5 Conector recto de flecha"/>
          <p:cNvCxnSpPr/>
          <p:nvPr/>
        </p:nvCxnSpPr>
        <p:spPr>
          <a:xfrm>
            <a:off x="3478586" y="2924944"/>
            <a:ext cx="5328592" cy="2448272"/>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¿Qué implica Planificar en </a:t>
            </a:r>
            <a:r>
              <a:rPr lang="es-AR" sz="3600" b="1" dirty="0" err="1" smtClean="0">
                <a:solidFill>
                  <a:srgbClr val="12A9D9"/>
                </a:solidFill>
                <a:latin typeface="Calibri"/>
                <a:cs typeface="Calibri"/>
              </a:rPr>
              <a:t>GpR</a:t>
            </a:r>
            <a:r>
              <a:rPr lang="es-AR" sz="3600" b="1" dirty="0" smtClean="0">
                <a:solidFill>
                  <a:srgbClr val="12A9D9"/>
                </a:solidFill>
                <a:latin typeface="Calibri"/>
                <a:cs typeface="Calibri"/>
              </a:rPr>
              <a:t>?</a:t>
            </a:r>
            <a:endParaRPr lang="es-AR" sz="3600" b="1" dirty="0">
              <a:solidFill>
                <a:srgbClr val="12A9D9"/>
              </a:solidFill>
              <a:latin typeface="Calibri"/>
              <a:cs typeface="Calibri"/>
            </a:endParaRPr>
          </a:p>
        </p:txBody>
      </p:sp>
      <p:pic>
        <p:nvPicPr>
          <p:cNvPr id="8"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01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Marcador de contenido"/>
          <p:cNvGraphicFramePr>
            <a:graphicFrameLocks/>
          </p:cNvGraphicFramePr>
          <p:nvPr>
            <p:extLst>
              <p:ext uri="{D42A27DB-BD31-4B8C-83A1-F6EECF244321}">
                <p14:modId xmlns:p14="http://schemas.microsoft.com/office/powerpoint/2010/main" val="2798476337"/>
              </p:ext>
            </p:extLst>
          </p:nvPr>
        </p:nvGraphicFramePr>
        <p:xfrm>
          <a:off x="2145312" y="186982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Planificación Estratégica (CEPAL)</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03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Marcador de contenido"/>
          <p:cNvGraphicFramePr>
            <a:graphicFrameLocks/>
          </p:cNvGraphicFramePr>
          <p:nvPr>
            <p:extLst>
              <p:ext uri="{D42A27DB-BD31-4B8C-83A1-F6EECF244321}">
                <p14:modId xmlns:p14="http://schemas.microsoft.com/office/powerpoint/2010/main" val="2733511340"/>
              </p:ext>
            </p:extLst>
          </p:nvPr>
        </p:nvGraphicFramePr>
        <p:xfrm>
          <a:off x="2039816" y="191672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Claves en Planificación Estratégica</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59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Diagrama"/>
          <p:cNvGraphicFramePr/>
          <p:nvPr>
            <p:extLst>
              <p:ext uri="{D42A27DB-BD31-4B8C-83A1-F6EECF244321}">
                <p14:modId xmlns:p14="http://schemas.microsoft.com/office/powerpoint/2010/main" val="2675296721"/>
              </p:ext>
            </p:extLst>
          </p:nvPr>
        </p:nvGraphicFramePr>
        <p:xfrm>
          <a:off x="47328" y="1844824"/>
          <a:ext cx="662473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13 Conector angular"/>
          <p:cNvCxnSpPr/>
          <p:nvPr/>
        </p:nvCxnSpPr>
        <p:spPr>
          <a:xfrm>
            <a:off x="5855973" y="2420888"/>
            <a:ext cx="1584176" cy="648072"/>
          </a:xfrm>
          <a:prstGeom prst="bentConnector3">
            <a:avLst>
              <a:gd name="adj1" fmla="val -114"/>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1423926" y="1816368"/>
            <a:ext cx="732469" cy="187220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es-AR" dirty="0" smtClean="0"/>
              <a:t>Análisis del Contexto</a:t>
            </a:r>
            <a:endParaRPr lang="es-AR" dirty="0"/>
          </a:p>
        </p:txBody>
      </p:sp>
      <p:cxnSp>
        <p:nvCxnSpPr>
          <p:cNvPr id="17" name="16 Conector angular"/>
          <p:cNvCxnSpPr/>
          <p:nvPr/>
        </p:nvCxnSpPr>
        <p:spPr>
          <a:xfrm flipV="1">
            <a:off x="4271797" y="2060848"/>
            <a:ext cx="3168352" cy="360040"/>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p:nvPr/>
        </p:nvCxnSpPr>
        <p:spPr>
          <a:xfrm>
            <a:off x="4367808" y="3356992"/>
            <a:ext cx="3072341" cy="648072"/>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p:nvPr/>
        </p:nvCxnSpPr>
        <p:spPr>
          <a:xfrm>
            <a:off x="4367808" y="4221088"/>
            <a:ext cx="3072341" cy="720080"/>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p:nvPr/>
        </p:nvCxnSpPr>
        <p:spPr>
          <a:xfrm>
            <a:off x="4271797" y="5589240"/>
            <a:ext cx="3168352" cy="360040"/>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20 Grupo"/>
          <p:cNvGrpSpPr/>
          <p:nvPr/>
        </p:nvGrpSpPr>
        <p:grpSpPr>
          <a:xfrm>
            <a:off x="7440149" y="1781548"/>
            <a:ext cx="3950208" cy="918639"/>
            <a:chOff x="3511296" y="2101"/>
            <a:chExt cx="3950208" cy="918639"/>
          </a:xfrm>
        </p:grpSpPr>
        <p:sp>
          <p:nvSpPr>
            <p:cNvPr id="22" name="21 Rectángulo redondeado"/>
            <p:cNvSpPr/>
            <p:nvPr/>
          </p:nvSpPr>
          <p:spPr>
            <a:xfrm>
              <a:off x="3511296" y="2101"/>
              <a:ext cx="3950208" cy="918639"/>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22 Rectángulo"/>
            <p:cNvSpPr/>
            <p:nvPr/>
          </p:nvSpPr>
          <p:spPr>
            <a:xfrm>
              <a:off x="3556140" y="46945"/>
              <a:ext cx="3860520" cy="828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AR" sz="3100" kern="1200" dirty="0" smtClean="0"/>
                <a:t>Misión</a:t>
              </a:r>
              <a:endParaRPr lang="es-AR" sz="3100" kern="1200" dirty="0"/>
            </a:p>
          </p:txBody>
        </p:sp>
      </p:grpSp>
      <p:grpSp>
        <p:nvGrpSpPr>
          <p:cNvPr id="24" name="23 Grupo"/>
          <p:cNvGrpSpPr/>
          <p:nvPr/>
        </p:nvGrpSpPr>
        <p:grpSpPr>
          <a:xfrm>
            <a:off x="7440149" y="2738943"/>
            <a:ext cx="3950208" cy="918639"/>
            <a:chOff x="3511296" y="966672"/>
            <a:chExt cx="3950208" cy="918639"/>
          </a:xfrm>
        </p:grpSpPr>
        <p:sp>
          <p:nvSpPr>
            <p:cNvPr id="25" name="24 Rectángulo redondeado"/>
            <p:cNvSpPr/>
            <p:nvPr/>
          </p:nvSpPr>
          <p:spPr>
            <a:xfrm>
              <a:off x="3511296" y="966672"/>
              <a:ext cx="3950208" cy="91863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25 Rectángulo"/>
            <p:cNvSpPr/>
            <p:nvPr/>
          </p:nvSpPr>
          <p:spPr>
            <a:xfrm>
              <a:off x="3556140" y="1011516"/>
              <a:ext cx="3860520" cy="828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AR" sz="3100" kern="1200" dirty="0" smtClean="0"/>
                <a:t>Visión</a:t>
              </a:r>
              <a:endParaRPr lang="es-AR" sz="3100" kern="1200" dirty="0"/>
            </a:p>
          </p:txBody>
        </p:sp>
      </p:grpSp>
      <p:grpSp>
        <p:nvGrpSpPr>
          <p:cNvPr id="27" name="26 Grupo"/>
          <p:cNvGrpSpPr/>
          <p:nvPr/>
        </p:nvGrpSpPr>
        <p:grpSpPr>
          <a:xfrm>
            <a:off x="7484993" y="3714876"/>
            <a:ext cx="3950208" cy="918639"/>
            <a:chOff x="3511296" y="1931244"/>
            <a:chExt cx="3950208" cy="918639"/>
          </a:xfrm>
        </p:grpSpPr>
        <p:sp>
          <p:nvSpPr>
            <p:cNvPr id="28" name="27 Rectángulo redondeado"/>
            <p:cNvSpPr/>
            <p:nvPr/>
          </p:nvSpPr>
          <p:spPr>
            <a:xfrm>
              <a:off x="3511296" y="1931244"/>
              <a:ext cx="3950208" cy="9186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28 Rectángulo"/>
            <p:cNvSpPr/>
            <p:nvPr/>
          </p:nvSpPr>
          <p:spPr>
            <a:xfrm>
              <a:off x="3556140" y="1976088"/>
              <a:ext cx="3860520" cy="828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AR" sz="3100" kern="1200" dirty="0" smtClean="0"/>
                <a:t>Objetivos Estratégicos</a:t>
              </a:r>
              <a:endParaRPr lang="es-AR" sz="3100" kern="1200" dirty="0"/>
            </a:p>
          </p:txBody>
        </p:sp>
      </p:grpSp>
      <p:grpSp>
        <p:nvGrpSpPr>
          <p:cNvPr id="30" name="29 Grupo"/>
          <p:cNvGrpSpPr/>
          <p:nvPr/>
        </p:nvGrpSpPr>
        <p:grpSpPr>
          <a:xfrm>
            <a:off x="7457990" y="4664942"/>
            <a:ext cx="3950208" cy="918639"/>
            <a:chOff x="3511296" y="2895815"/>
            <a:chExt cx="3950208" cy="918639"/>
          </a:xfrm>
        </p:grpSpPr>
        <p:sp>
          <p:nvSpPr>
            <p:cNvPr id="31" name="30 Rectángulo redondeado"/>
            <p:cNvSpPr/>
            <p:nvPr/>
          </p:nvSpPr>
          <p:spPr>
            <a:xfrm>
              <a:off x="3511296" y="2895815"/>
              <a:ext cx="3950208" cy="91863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2" name="31 Rectángulo"/>
            <p:cNvSpPr/>
            <p:nvPr/>
          </p:nvSpPr>
          <p:spPr>
            <a:xfrm>
              <a:off x="3556140" y="2940659"/>
              <a:ext cx="3860520" cy="828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AR" sz="3100" kern="1200" dirty="0" smtClean="0"/>
                <a:t>Estrategias</a:t>
              </a:r>
              <a:endParaRPr lang="es-AR" sz="3100" kern="1200" dirty="0"/>
            </a:p>
          </p:txBody>
        </p:sp>
      </p:grpSp>
      <p:grpSp>
        <p:nvGrpSpPr>
          <p:cNvPr id="33" name="32 Grupo"/>
          <p:cNvGrpSpPr/>
          <p:nvPr/>
        </p:nvGrpSpPr>
        <p:grpSpPr>
          <a:xfrm>
            <a:off x="7440149" y="5618750"/>
            <a:ext cx="3950208" cy="918639"/>
            <a:chOff x="3511296" y="3860387"/>
            <a:chExt cx="3950208" cy="918639"/>
          </a:xfrm>
        </p:grpSpPr>
        <p:sp>
          <p:nvSpPr>
            <p:cNvPr id="34" name="33 Rectángulo redondeado"/>
            <p:cNvSpPr/>
            <p:nvPr/>
          </p:nvSpPr>
          <p:spPr>
            <a:xfrm>
              <a:off x="3511296" y="3860387"/>
              <a:ext cx="3950208" cy="918639"/>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5" name="34 Rectángulo"/>
            <p:cNvSpPr/>
            <p:nvPr/>
          </p:nvSpPr>
          <p:spPr>
            <a:xfrm>
              <a:off x="3556140" y="3905231"/>
              <a:ext cx="3860520" cy="828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AR" sz="3100" kern="1200" dirty="0" smtClean="0"/>
                <a:t>Indicadores </a:t>
              </a:r>
              <a:endParaRPr lang="es-AR" sz="3100" kern="1200" dirty="0"/>
            </a:p>
          </p:txBody>
        </p:sp>
      </p:grpSp>
      <p:sp>
        <p:nvSpPr>
          <p:cNvPr id="36" name="Título 1"/>
          <p:cNvSpPr txBox="1">
            <a:spLocks/>
          </p:cNvSpPr>
          <p:nvPr/>
        </p:nvSpPr>
        <p:spPr>
          <a:xfrm>
            <a:off x="1101733" y="874351"/>
            <a:ext cx="7059748" cy="61838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Fases del Proceso de Planificación Estratégica (CEPAL)</a:t>
            </a:r>
            <a:endParaRPr lang="es-AR" sz="3600" b="1" dirty="0">
              <a:solidFill>
                <a:srgbClr val="12A9D9"/>
              </a:solidFill>
              <a:latin typeface="Calibri"/>
              <a:cs typeface="Calibri"/>
            </a:endParaRPr>
          </a:p>
        </p:txBody>
      </p:sp>
      <p:pic>
        <p:nvPicPr>
          <p:cNvPr id="37"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918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Marcador de contenido"/>
          <p:cNvGraphicFramePr>
            <a:graphicFrameLocks/>
          </p:cNvGraphicFramePr>
          <p:nvPr>
            <p:extLst>
              <p:ext uri="{D42A27DB-BD31-4B8C-83A1-F6EECF244321}">
                <p14:modId xmlns:p14="http://schemas.microsoft.com/office/powerpoint/2010/main" val="842619495"/>
              </p:ext>
            </p:extLst>
          </p:nvPr>
        </p:nvGraphicFramePr>
        <p:xfrm>
          <a:off x="2192215" y="182293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Cadena de Valor Pública - Teoría de Cambio</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40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178" y="1252410"/>
            <a:ext cx="8778875"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ítulo 1"/>
          <p:cNvSpPr txBox="1">
            <a:spLocks/>
          </p:cNvSpPr>
          <p:nvPr/>
        </p:nvSpPr>
        <p:spPr>
          <a:xfrm>
            <a:off x="1101733" y="8743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Cadena de Valor Pública - Indicadores</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80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618" y="1791309"/>
            <a:ext cx="9528782" cy="49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ítulo 1"/>
          <p:cNvSpPr txBox="1">
            <a:spLocks/>
          </p:cNvSpPr>
          <p:nvPr/>
        </p:nvSpPr>
        <p:spPr>
          <a:xfrm>
            <a:off x="1101733" y="8743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Cadena de Valor Pública - Presupuesto</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34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4" y="1862256"/>
            <a:ext cx="9322296" cy="485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Vinculación Plan - Presupuesto</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683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Presentación - Seminario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sp>
        <p:nvSpPr>
          <p:cNvPr id="4" name="Elipse 3"/>
          <p:cNvSpPr/>
          <p:nvPr/>
        </p:nvSpPr>
        <p:spPr>
          <a:xfrm>
            <a:off x="1165229" y="1131353"/>
            <a:ext cx="132291" cy="132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ángulo 4"/>
          <p:cNvSpPr/>
          <p:nvPr/>
        </p:nvSpPr>
        <p:spPr>
          <a:xfrm>
            <a:off x="1072378" y="1993109"/>
            <a:ext cx="10257610" cy="4801314"/>
          </a:xfrm>
          <a:prstGeom prst="rect">
            <a:avLst/>
          </a:prstGeom>
        </p:spPr>
        <p:txBody>
          <a:bodyPr wrap="square">
            <a:spAutoFit/>
          </a:bodyPr>
          <a:lstStyle/>
          <a:p>
            <a:r>
              <a:rPr lang="es-AR" b="1" dirty="0"/>
              <a:t>¡</a:t>
            </a:r>
            <a:r>
              <a:rPr lang="es-AR" b="1" dirty="0" smtClean="0"/>
              <a:t>Bienvenidos al Seminario de Gestión por Resultados!</a:t>
            </a:r>
          </a:p>
          <a:p>
            <a:endParaRPr lang="es-AR" dirty="0">
              <a:solidFill>
                <a:schemeClr val="tx1">
                  <a:lumMod val="75000"/>
                  <a:lumOff val="25000"/>
                </a:schemeClr>
              </a:solidFill>
            </a:endParaRPr>
          </a:p>
          <a:p>
            <a:pPr marL="285750" indent="-285750">
              <a:buFont typeface="Arial" panose="020B0604020202020204" pitchFamily="34" charset="0"/>
              <a:buChar char="•"/>
            </a:pPr>
            <a:r>
              <a:rPr lang="es-AR" dirty="0" smtClean="0">
                <a:solidFill>
                  <a:schemeClr val="tx1">
                    <a:lumMod val="75000"/>
                    <a:lumOff val="25000"/>
                  </a:schemeClr>
                </a:solidFill>
              </a:rPr>
              <a:t>Prof. Iván Quiroga </a:t>
            </a:r>
            <a:r>
              <a:rPr lang="es-AR" dirty="0" err="1" smtClean="0">
                <a:solidFill>
                  <a:schemeClr val="tx1">
                    <a:lumMod val="75000"/>
                    <a:lumOff val="25000"/>
                  </a:schemeClr>
                </a:solidFill>
              </a:rPr>
              <a:t>Cangiano</a:t>
            </a:r>
            <a:endParaRPr lang="es-AR" dirty="0" smtClean="0">
              <a:solidFill>
                <a:schemeClr val="tx1">
                  <a:lumMod val="75000"/>
                  <a:lumOff val="25000"/>
                </a:schemeClr>
              </a:solidFill>
            </a:endParaRPr>
          </a:p>
          <a:p>
            <a:pPr marL="285750" indent="-285750">
              <a:buFont typeface="Arial" panose="020B0604020202020204" pitchFamily="34" charset="0"/>
              <a:buChar char="•"/>
            </a:pPr>
            <a:r>
              <a:rPr lang="es-AR" dirty="0" smtClean="0">
                <a:solidFill>
                  <a:schemeClr val="tx1">
                    <a:lumMod val="75000"/>
                    <a:lumOff val="25000"/>
                  </a:schemeClr>
                </a:solidFill>
              </a:rPr>
              <a:t>Profesor Adjunto en Facultad de Ciencias Económicas (FCE-UBA)</a:t>
            </a:r>
          </a:p>
          <a:p>
            <a:pPr marL="285750" indent="-285750">
              <a:buFont typeface="Arial" panose="020B0604020202020204" pitchFamily="34" charset="0"/>
              <a:buChar char="•"/>
            </a:pPr>
            <a:r>
              <a:rPr lang="es-AR" dirty="0" smtClean="0">
                <a:solidFill>
                  <a:schemeClr val="tx1">
                    <a:lumMod val="75000"/>
                    <a:lumOff val="25000"/>
                  </a:schemeClr>
                </a:solidFill>
              </a:rPr>
              <a:t>Secretario Depto. Pedagógico Administración (FCE-UBA)</a:t>
            </a:r>
          </a:p>
          <a:p>
            <a:pPr marL="285750" indent="-285750">
              <a:buFont typeface="Arial" panose="020B0604020202020204" pitchFamily="34" charset="0"/>
              <a:buChar char="•"/>
            </a:pPr>
            <a:r>
              <a:rPr lang="es-AR" dirty="0" smtClean="0">
                <a:solidFill>
                  <a:schemeClr val="tx1">
                    <a:lumMod val="75000"/>
                    <a:lumOff val="25000"/>
                  </a:schemeClr>
                </a:solidFill>
              </a:rPr>
              <a:t>Asesor en Secretaria de Modernización de la Nación </a:t>
            </a:r>
          </a:p>
          <a:p>
            <a:endParaRPr lang="es-AR" dirty="0">
              <a:solidFill>
                <a:schemeClr val="tx1">
                  <a:lumMod val="75000"/>
                  <a:lumOff val="25000"/>
                </a:schemeClr>
              </a:solidFill>
            </a:endParaRPr>
          </a:p>
          <a:p>
            <a:r>
              <a:rPr lang="es-AR" sz="3600" b="1" dirty="0" smtClean="0">
                <a:solidFill>
                  <a:schemeClr val="tx1">
                    <a:lumMod val="75000"/>
                    <a:lumOff val="25000"/>
                  </a:schemeClr>
                </a:solidFill>
              </a:rPr>
              <a:t>CONTENIDOS</a:t>
            </a:r>
            <a:r>
              <a:rPr lang="es-AR" sz="3200" b="1" dirty="0" smtClean="0">
                <a:solidFill>
                  <a:schemeClr val="tx1">
                    <a:lumMod val="75000"/>
                    <a:lumOff val="25000"/>
                  </a:schemeClr>
                </a:solidFill>
              </a:rPr>
              <a:t> – 1ra Parte</a:t>
            </a:r>
            <a:endParaRPr lang="es-AR" dirty="0" smtClean="0">
              <a:solidFill>
                <a:schemeClr val="tx1">
                  <a:lumMod val="75000"/>
                  <a:lumOff val="25000"/>
                </a:schemeClr>
              </a:solidFill>
            </a:endParaRPr>
          </a:p>
          <a:p>
            <a:pPr marL="285750" indent="-285750">
              <a:buFont typeface="Arial" panose="020B0604020202020204" pitchFamily="34" charset="0"/>
              <a:buChar char="•"/>
            </a:pPr>
            <a:r>
              <a:rPr lang="es-AR" dirty="0"/>
              <a:t>Introducción a </a:t>
            </a:r>
            <a:r>
              <a:rPr lang="es-AR" dirty="0" err="1"/>
              <a:t>GpR</a:t>
            </a:r>
            <a:endParaRPr lang="es-AR" dirty="0"/>
          </a:p>
          <a:p>
            <a:pPr marL="285750" indent="-285750">
              <a:buFont typeface="Arial" panose="020B0604020202020204" pitchFamily="34" charset="0"/>
              <a:buChar char="•"/>
            </a:pPr>
            <a:r>
              <a:rPr lang="es-AR" dirty="0"/>
              <a:t>Componentes de </a:t>
            </a:r>
            <a:r>
              <a:rPr lang="es-AR" dirty="0" err="1"/>
              <a:t>GpR</a:t>
            </a:r>
            <a:endParaRPr lang="es-AR" dirty="0"/>
          </a:p>
          <a:p>
            <a:pPr marL="285750" indent="-285750">
              <a:buFont typeface="Arial" panose="020B0604020202020204" pitchFamily="34" charset="0"/>
              <a:buChar char="•"/>
            </a:pPr>
            <a:r>
              <a:rPr lang="es-AR" dirty="0" smtClean="0"/>
              <a:t>Complejidad</a:t>
            </a:r>
            <a:r>
              <a:rPr lang="es-AR" dirty="0"/>
              <a:t>, Diseño y Cambio para implementar la </a:t>
            </a:r>
            <a:r>
              <a:rPr lang="es-AR" dirty="0" err="1"/>
              <a:t>GpR</a:t>
            </a:r>
            <a:endParaRPr lang="es-AR" dirty="0"/>
          </a:p>
          <a:p>
            <a:r>
              <a:rPr lang="es-AR" dirty="0"/>
              <a:t/>
            </a:r>
            <a:br>
              <a:rPr lang="es-AR" dirty="0"/>
            </a:br>
            <a:r>
              <a:rPr lang="es-AR" sz="3600" b="1" dirty="0">
                <a:solidFill>
                  <a:schemeClr val="tx1">
                    <a:lumMod val="75000"/>
                    <a:lumOff val="25000"/>
                  </a:schemeClr>
                </a:solidFill>
              </a:rPr>
              <a:t>CONTENIDOS</a:t>
            </a:r>
            <a:r>
              <a:rPr lang="es-AR" sz="3200" b="1" dirty="0">
                <a:solidFill>
                  <a:schemeClr val="tx1">
                    <a:lumMod val="75000"/>
                    <a:lumOff val="25000"/>
                  </a:schemeClr>
                </a:solidFill>
              </a:rPr>
              <a:t> – </a:t>
            </a:r>
            <a:r>
              <a:rPr lang="es-AR" sz="3200" b="1" dirty="0" smtClean="0">
                <a:solidFill>
                  <a:schemeClr val="tx1">
                    <a:lumMod val="75000"/>
                    <a:lumOff val="25000"/>
                  </a:schemeClr>
                </a:solidFill>
              </a:rPr>
              <a:t>2da Parte</a:t>
            </a:r>
            <a:endParaRPr lang="es-AR" dirty="0">
              <a:solidFill>
                <a:schemeClr val="tx1">
                  <a:lumMod val="75000"/>
                  <a:lumOff val="25000"/>
                </a:schemeClr>
              </a:solidFill>
            </a:endParaRPr>
          </a:p>
          <a:p>
            <a:pPr marL="285750" indent="-285750">
              <a:buFont typeface="Arial" panose="020B0604020202020204" pitchFamily="34" charset="0"/>
              <a:buChar char="•"/>
            </a:pPr>
            <a:r>
              <a:rPr lang="es-AR" dirty="0"/>
              <a:t>Herramientas para </a:t>
            </a:r>
            <a:r>
              <a:rPr lang="es-AR" dirty="0" err="1"/>
              <a:t>GpR</a:t>
            </a:r>
            <a:endParaRPr lang="es-AR" dirty="0"/>
          </a:p>
          <a:p>
            <a:pPr marL="285750" indent="-285750">
              <a:buFont typeface="Arial" panose="020B0604020202020204" pitchFamily="34" charset="0"/>
              <a:buChar char="•"/>
            </a:pPr>
            <a:r>
              <a:rPr lang="es-AR" dirty="0" smtClean="0"/>
              <a:t>Trabajo </a:t>
            </a:r>
            <a:r>
              <a:rPr lang="es-AR" dirty="0"/>
              <a:t>en Equipos </a:t>
            </a:r>
          </a:p>
        </p:txBody>
      </p:sp>
      <p:pic>
        <p:nvPicPr>
          <p:cNvPr id="6"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90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937112"/>
            <a:ext cx="11650663"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Claves para Seguimiento en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46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52"/>
          <p:cNvSpPr txBox="1">
            <a:spLocks/>
          </p:cNvSpPr>
          <p:nvPr/>
        </p:nvSpPr>
        <p:spPr>
          <a:xfrm>
            <a:off x="9200259" y="6205484"/>
            <a:ext cx="683400" cy="365100"/>
          </a:xfrm>
          <a:prstGeom prst="rect">
            <a:avLst/>
          </a:prstGeom>
          <a:noFill/>
          <a:ln>
            <a:noFill/>
          </a:ln>
        </p:spPr>
        <p:txBody>
          <a:bodyPr spcFirstLastPara="1" wrap="square" lIns="91425" tIns="45700" rIns="91425" bIns="45700" anchor="ctr" anchorCtr="0">
            <a:no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s-AR" sz="900" smtClean="0">
                <a:solidFill>
                  <a:schemeClr val="accent1"/>
                </a:solidFill>
                <a:latin typeface="Trebuchet MS"/>
                <a:ea typeface="Trebuchet MS"/>
                <a:cs typeface="Trebuchet MS"/>
                <a:sym typeface="Trebuchet MS"/>
              </a:rPr>
              <a:pPr algn="r"/>
              <a:t>21</a:t>
            </a:fld>
            <a:endParaRPr lang="es-AR" sz="900">
              <a:solidFill>
                <a:schemeClr val="accent1"/>
              </a:solidFill>
              <a:latin typeface="Trebuchet MS"/>
              <a:ea typeface="Trebuchet MS"/>
              <a:cs typeface="Trebuchet MS"/>
              <a:sym typeface="Trebuchet MS"/>
            </a:endParaRPr>
          </a:p>
        </p:txBody>
      </p:sp>
      <p:sp>
        <p:nvSpPr>
          <p:cNvPr id="34" name="Shape 352"/>
          <p:cNvSpPr txBox="1">
            <a:spLocks/>
          </p:cNvSpPr>
          <p:nvPr/>
        </p:nvSpPr>
        <p:spPr>
          <a:xfrm>
            <a:off x="9200259" y="6205484"/>
            <a:ext cx="683400" cy="365100"/>
          </a:xfrm>
          <a:prstGeom prst="rect">
            <a:avLst/>
          </a:prstGeom>
          <a:noFill/>
          <a:ln>
            <a:noFill/>
          </a:ln>
        </p:spPr>
        <p:txBody>
          <a:bodyPr spcFirstLastPara="1" wrap="square" lIns="91425" tIns="45700" rIns="91425" bIns="45700" anchor="ctr" anchorCtr="0">
            <a:no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s-AR" sz="900" smtClean="0">
                <a:solidFill>
                  <a:schemeClr val="accent1"/>
                </a:solidFill>
                <a:latin typeface="Trebuchet MS"/>
                <a:ea typeface="Trebuchet MS"/>
                <a:cs typeface="Trebuchet MS"/>
                <a:sym typeface="Trebuchet MS"/>
              </a:rPr>
              <a:pPr algn="r"/>
              <a:t>21</a:t>
            </a:fld>
            <a:endParaRPr lang="es-AR" sz="900">
              <a:solidFill>
                <a:schemeClr val="accent1"/>
              </a:solidFill>
              <a:latin typeface="Trebuchet MS"/>
              <a:ea typeface="Trebuchet MS"/>
              <a:cs typeface="Trebuchet MS"/>
              <a:sym typeface="Trebuchet MS"/>
            </a:endParaRPr>
          </a:p>
        </p:txBody>
      </p:sp>
      <p:sp>
        <p:nvSpPr>
          <p:cNvPr id="66" name="Shape 352"/>
          <p:cNvSpPr txBox="1">
            <a:spLocks/>
          </p:cNvSpPr>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0000000-1234-1234-1234-123412341234}" type="slidenum">
              <a:rPr lang="es-AR" sz="900" smtClean="0">
                <a:solidFill>
                  <a:schemeClr val="accent1"/>
                </a:solidFill>
                <a:latin typeface="Trebuchet MS"/>
                <a:ea typeface="Trebuchet MS"/>
                <a:cs typeface="Trebuchet MS"/>
                <a:sym typeface="Trebuchet MS"/>
              </a:rPr>
              <a:pPr algn="r"/>
              <a:t>21</a:t>
            </a:fld>
            <a:endParaRPr lang="es-AR" sz="900">
              <a:solidFill>
                <a:schemeClr val="accent1"/>
              </a:solidFill>
              <a:latin typeface="Trebuchet MS"/>
              <a:ea typeface="Trebuchet MS"/>
              <a:cs typeface="Trebuchet MS"/>
              <a:sym typeface="Trebuchet M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431" y="1765186"/>
            <a:ext cx="7914182" cy="491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Propósitos de la Evaluación en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pic>
        <p:nvPicPr>
          <p:cNvPr id="7"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192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Síntesis: Agenda de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392" y="1852246"/>
            <a:ext cx="8961408" cy="48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89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p:nvPr/>
        </p:nvSpPr>
        <p:spPr>
          <a:xfrm>
            <a:off x="6396931" y="5671603"/>
            <a:ext cx="5809357" cy="597087"/>
          </a:xfrm>
          <a:prstGeom prst="rect">
            <a:avLst/>
          </a:prstGeom>
        </p:spPr>
        <p:txBody>
          <a:bodyPr wrap="square">
            <a:spAutoFit/>
          </a:bodyPr>
          <a:lstStyle/>
          <a:p>
            <a:pPr>
              <a:lnSpc>
                <a:spcPct val="80000"/>
              </a:lnSpc>
            </a:pPr>
            <a:r>
              <a:rPr lang="es-AR" sz="4000" b="1" dirty="0" smtClean="0">
                <a:solidFill>
                  <a:schemeClr val="bg1"/>
                </a:solidFill>
                <a:latin typeface="Calibri"/>
                <a:cs typeface="Calibri"/>
              </a:rPr>
              <a:t>Complejidad y </a:t>
            </a:r>
            <a:r>
              <a:rPr lang="es-AR" sz="4000" b="1" dirty="0" err="1" smtClean="0">
                <a:solidFill>
                  <a:schemeClr val="bg1"/>
                </a:solidFill>
                <a:latin typeface="Calibri"/>
                <a:cs typeface="Calibri"/>
              </a:rPr>
              <a:t>GpR</a:t>
            </a:r>
            <a:endParaRPr lang="es-AR" sz="4000" b="1" dirty="0" smtClean="0">
              <a:solidFill>
                <a:schemeClr val="bg1"/>
              </a:solidFill>
              <a:latin typeface="Calibri"/>
              <a:cs typeface="Calibri"/>
            </a:endParaRPr>
          </a:p>
        </p:txBody>
      </p:sp>
      <p:pic>
        <p:nvPicPr>
          <p:cNvPr id="3"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187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138" y="2121997"/>
            <a:ext cx="69437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Elementos en la Gestión de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pic>
        <p:nvPicPr>
          <p:cNvPr id="5"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069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graphicFrame>
        <p:nvGraphicFramePr>
          <p:cNvPr id="4" name="3 Marcador de contenido"/>
          <p:cNvGraphicFramePr>
            <a:graphicFrameLocks/>
          </p:cNvGraphicFramePr>
          <p:nvPr>
            <p:extLst>
              <p:ext uri="{D42A27DB-BD31-4B8C-83A1-F6EECF244321}">
                <p14:modId xmlns:p14="http://schemas.microsoft.com/office/powerpoint/2010/main" val="1764943397"/>
              </p:ext>
            </p:extLst>
          </p:nvPr>
        </p:nvGraphicFramePr>
        <p:xfrm>
          <a:off x="1973142" y="1916867"/>
          <a:ext cx="8366611" cy="4683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Los factores de la Complejidad</a:t>
            </a:r>
            <a:endParaRPr lang="es-AR" sz="3600" b="1" dirty="0">
              <a:solidFill>
                <a:srgbClr val="12A9D9"/>
              </a:solidFill>
              <a:latin typeface="Calibri"/>
              <a:cs typeface="Calibri"/>
            </a:endParaRPr>
          </a:p>
        </p:txBody>
      </p:sp>
      <p:pic>
        <p:nvPicPr>
          <p:cNvPr id="6"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43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graphicFrame>
        <p:nvGraphicFramePr>
          <p:cNvPr id="4" name="3 Marcador de contenido"/>
          <p:cNvGraphicFramePr>
            <a:graphicFrameLocks/>
          </p:cNvGraphicFramePr>
          <p:nvPr>
            <p:extLst>
              <p:ext uri="{D42A27DB-BD31-4B8C-83A1-F6EECF244321}">
                <p14:modId xmlns:p14="http://schemas.microsoft.com/office/powerpoint/2010/main" val="3188857614"/>
              </p:ext>
            </p:extLst>
          </p:nvPr>
        </p:nvGraphicFramePr>
        <p:xfrm>
          <a:off x="2520224" y="2098431"/>
          <a:ext cx="7585067" cy="4121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Complejidad en la Gestión</a:t>
            </a:r>
            <a:endParaRPr lang="es-AR" sz="3600" b="1" dirty="0">
              <a:solidFill>
                <a:srgbClr val="12A9D9"/>
              </a:solidFill>
              <a:latin typeface="Calibri"/>
              <a:cs typeface="Calibri"/>
            </a:endParaRPr>
          </a:p>
        </p:txBody>
      </p:sp>
      <p:pic>
        <p:nvPicPr>
          <p:cNvPr id="6"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232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352" y="1828391"/>
            <a:ext cx="7174524" cy="49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Modelo de Gestión en Complejidad</a:t>
            </a:r>
            <a:endParaRPr lang="es-AR" sz="3600" b="1" dirty="0">
              <a:solidFill>
                <a:srgbClr val="12A9D9"/>
              </a:solidFill>
              <a:latin typeface="Calibri"/>
              <a:cs typeface="Calibri"/>
            </a:endParaRPr>
          </a:p>
        </p:txBody>
      </p:sp>
      <p:pic>
        <p:nvPicPr>
          <p:cNvPr id="5"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060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921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69" y="1885338"/>
            <a:ext cx="7018948" cy="4668159"/>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1254133" y="10267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¿Dudas? ¿Preguntas? ¿Comentarios?</a:t>
            </a:r>
            <a:endParaRPr lang="es-AR" sz="3600" b="1" dirty="0">
              <a:solidFill>
                <a:srgbClr val="12A9D9"/>
              </a:solidFill>
              <a:latin typeface="Calibri"/>
              <a:cs typeface="Calibri"/>
            </a:endParaRPr>
          </a:p>
        </p:txBody>
      </p:sp>
      <p:pic>
        <p:nvPicPr>
          <p:cNvPr id="5"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14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3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p:nvPr/>
        </p:nvSpPr>
        <p:spPr>
          <a:xfrm>
            <a:off x="6396931" y="5671603"/>
            <a:ext cx="5809357" cy="597087"/>
          </a:xfrm>
          <a:prstGeom prst="rect">
            <a:avLst/>
          </a:prstGeom>
        </p:spPr>
        <p:txBody>
          <a:bodyPr wrap="square">
            <a:spAutoFit/>
          </a:bodyPr>
          <a:lstStyle/>
          <a:p>
            <a:pPr>
              <a:lnSpc>
                <a:spcPct val="80000"/>
              </a:lnSpc>
            </a:pPr>
            <a:r>
              <a:rPr lang="es-AR" sz="4000" b="1" dirty="0" smtClean="0">
                <a:solidFill>
                  <a:schemeClr val="bg1"/>
                </a:solidFill>
                <a:latin typeface="Calibri"/>
                <a:cs typeface="Calibri"/>
              </a:rPr>
              <a:t>Gestión por Resultados</a:t>
            </a:r>
          </a:p>
        </p:txBody>
      </p:sp>
      <p:pic>
        <p:nvPicPr>
          <p:cNvPr id="3"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55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Presentación - Seminario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sp>
        <p:nvSpPr>
          <p:cNvPr id="4" name="Elipse 3"/>
          <p:cNvSpPr/>
          <p:nvPr/>
        </p:nvSpPr>
        <p:spPr>
          <a:xfrm>
            <a:off x="1165229" y="1131353"/>
            <a:ext cx="132291" cy="13229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Rectángulo 4"/>
          <p:cNvSpPr/>
          <p:nvPr/>
        </p:nvSpPr>
        <p:spPr>
          <a:xfrm>
            <a:off x="1072378" y="1993109"/>
            <a:ext cx="10257610" cy="4801314"/>
          </a:xfrm>
          <a:prstGeom prst="rect">
            <a:avLst/>
          </a:prstGeom>
        </p:spPr>
        <p:txBody>
          <a:bodyPr wrap="square">
            <a:spAutoFit/>
          </a:bodyPr>
          <a:lstStyle/>
          <a:p>
            <a:r>
              <a:rPr lang="es-AR" b="1" dirty="0"/>
              <a:t>¡</a:t>
            </a:r>
            <a:r>
              <a:rPr lang="es-AR" b="1" dirty="0" smtClean="0"/>
              <a:t>Bienvenidos al Seminario de Gestión por Resultados!</a:t>
            </a:r>
          </a:p>
          <a:p>
            <a:endParaRPr lang="es-AR" dirty="0">
              <a:solidFill>
                <a:schemeClr val="tx1">
                  <a:lumMod val="75000"/>
                  <a:lumOff val="25000"/>
                </a:schemeClr>
              </a:solidFill>
            </a:endParaRPr>
          </a:p>
          <a:p>
            <a:pPr marL="285750" indent="-285750">
              <a:buFont typeface="Arial" panose="020B0604020202020204" pitchFamily="34" charset="0"/>
              <a:buChar char="•"/>
            </a:pPr>
            <a:r>
              <a:rPr lang="es-AR" dirty="0" smtClean="0">
                <a:solidFill>
                  <a:schemeClr val="tx1">
                    <a:lumMod val="75000"/>
                    <a:lumOff val="25000"/>
                  </a:schemeClr>
                </a:solidFill>
              </a:rPr>
              <a:t>Prof. Iván Quiroga </a:t>
            </a:r>
            <a:r>
              <a:rPr lang="es-AR" dirty="0" err="1" smtClean="0">
                <a:solidFill>
                  <a:schemeClr val="tx1">
                    <a:lumMod val="75000"/>
                    <a:lumOff val="25000"/>
                  </a:schemeClr>
                </a:solidFill>
              </a:rPr>
              <a:t>Cangiano</a:t>
            </a:r>
            <a:endParaRPr lang="es-AR" dirty="0" smtClean="0">
              <a:solidFill>
                <a:schemeClr val="tx1">
                  <a:lumMod val="75000"/>
                  <a:lumOff val="25000"/>
                </a:schemeClr>
              </a:solidFill>
            </a:endParaRPr>
          </a:p>
          <a:p>
            <a:pPr marL="285750" indent="-285750">
              <a:buFont typeface="Arial" panose="020B0604020202020204" pitchFamily="34" charset="0"/>
              <a:buChar char="•"/>
            </a:pPr>
            <a:r>
              <a:rPr lang="es-AR" dirty="0" smtClean="0">
                <a:solidFill>
                  <a:schemeClr val="tx1">
                    <a:lumMod val="75000"/>
                    <a:lumOff val="25000"/>
                  </a:schemeClr>
                </a:solidFill>
              </a:rPr>
              <a:t>Profesor Adjunto en Facultad de Ciencias Económicas (FCE-UBA)</a:t>
            </a:r>
          </a:p>
          <a:p>
            <a:pPr marL="285750" indent="-285750">
              <a:buFont typeface="Arial" panose="020B0604020202020204" pitchFamily="34" charset="0"/>
              <a:buChar char="•"/>
            </a:pPr>
            <a:r>
              <a:rPr lang="es-AR" dirty="0" smtClean="0">
                <a:solidFill>
                  <a:schemeClr val="tx1">
                    <a:lumMod val="75000"/>
                    <a:lumOff val="25000"/>
                  </a:schemeClr>
                </a:solidFill>
              </a:rPr>
              <a:t>Secretario Depto. Pedagógico Administración (FCE-UBA)</a:t>
            </a:r>
          </a:p>
          <a:p>
            <a:pPr marL="285750" indent="-285750">
              <a:buFont typeface="Arial" panose="020B0604020202020204" pitchFamily="34" charset="0"/>
              <a:buChar char="•"/>
            </a:pPr>
            <a:r>
              <a:rPr lang="es-AR" dirty="0" smtClean="0">
                <a:solidFill>
                  <a:schemeClr val="tx1">
                    <a:lumMod val="75000"/>
                    <a:lumOff val="25000"/>
                  </a:schemeClr>
                </a:solidFill>
              </a:rPr>
              <a:t>Asesor en Secretaria de Modernización de la Nación </a:t>
            </a:r>
          </a:p>
          <a:p>
            <a:endParaRPr lang="es-AR" dirty="0">
              <a:solidFill>
                <a:schemeClr val="tx1">
                  <a:lumMod val="75000"/>
                  <a:lumOff val="25000"/>
                </a:schemeClr>
              </a:solidFill>
            </a:endParaRPr>
          </a:p>
          <a:p>
            <a:r>
              <a:rPr lang="es-AR" sz="3600" b="1" dirty="0" smtClean="0">
                <a:solidFill>
                  <a:schemeClr val="tx1">
                    <a:lumMod val="75000"/>
                    <a:lumOff val="25000"/>
                  </a:schemeClr>
                </a:solidFill>
              </a:rPr>
              <a:t>CONTENIDOS</a:t>
            </a:r>
            <a:r>
              <a:rPr lang="es-AR" sz="3200" b="1" dirty="0" smtClean="0">
                <a:solidFill>
                  <a:schemeClr val="tx1">
                    <a:lumMod val="75000"/>
                    <a:lumOff val="25000"/>
                  </a:schemeClr>
                </a:solidFill>
              </a:rPr>
              <a:t> – 1ra Parte</a:t>
            </a:r>
            <a:endParaRPr lang="es-AR" dirty="0" smtClean="0">
              <a:solidFill>
                <a:schemeClr val="tx1">
                  <a:lumMod val="75000"/>
                  <a:lumOff val="25000"/>
                </a:schemeClr>
              </a:solidFill>
            </a:endParaRPr>
          </a:p>
          <a:p>
            <a:pPr marL="285750" indent="-285750">
              <a:buFont typeface="Arial" panose="020B0604020202020204" pitchFamily="34" charset="0"/>
              <a:buChar char="•"/>
            </a:pPr>
            <a:r>
              <a:rPr lang="es-AR" dirty="0"/>
              <a:t>Introducción a </a:t>
            </a:r>
            <a:r>
              <a:rPr lang="es-AR" dirty="0" err="1"/>
              <a:t>GpR</a:t>
            </a:r>
            <a:endParaRPr lang="es-AR" dirty="0"/>
          </a:p>
          <a:p>
            <a:pPr marL="285750" indent="-285750">
              <a:buFont typeface="Arial" panose="020B0604020202020204" pitchFamily="34" charset="0"/>
              <a:buChar char="•"/>
            </a:pPr>
            <a:r>
              <a:rPr lang="es-AR" dirty="0"/>
              <a:t>Componentes de </a:t>
            </a:r>
            <a:r>
              <a:rPr lang="es-AR" dirty="0" err="1"/>
              <a:t>GpR</a:t>
            </a:r>
            <a:endParaRPr lang="es-AR" dirty="0"/>
          </a:p>
          <a:p>
            <a:pPr marL="285750" indent="-285750">
              <a:buFont typeface="Arial" panose="020B0604020202020204" pitchFamily="34" charset="0"/>
              <a:buChar char="•"/>
            </a:pPr>
            <a:r>
              <a:rPr lang="es-AR" dirty="0" smtClean="0"/>
              <a:t>Complejidad</a:t>
            </a:r>
            <a:r>
              <a:rPr lang="es-AR" dirty="0"/>
              <a:t>, Diseño y Cambio para implementar la </a:t>
            </a:r>
            <a:r>
              <a:rPr lang="es-AR" dirty="0" err="1"/>
              <a:t>GpR</a:t>
            </a:r>
            <a:endParaRPr lang="es-AR" dirty="0"/>
          </a:p>
          <a:p>
            <a:r>
              <a:rPr lang="es-AR" dirty="0"/>
              <a:t/>
            </a:r>
            <a:br>
              <a:rPr lang="es-AR" dirty="0"/>
            </a:br>
            <a:r>
              <a:rPr lang="es-AR" sz="3600" b="1" dirty="0">
                <a:solidFill>
                  <a:schemeClr val="tx1">
                    <a:lumMod val="75000"/>
                    <a:lumOff val="25000"/>
                  </a:schemeClr>
                </a:solidFill>
              </a:rPr>
              <a:t>CONTENIDOS</a:t>
            </a:r>
            <a:r>
              <a:rPr lang="es-AR" sz="3200" b="1" dirty="0">
                <a:solidFill>
                  <a:schemeClr val="tx1">
                    <a:lumMod val="75000"/>
                    <a:lumOff val="25000"/>
                  </a:schemeClr>
                </a:solidFill>
              </a:rPr>
              <a:t> – </a:t>
            </a:r>
            <a:r>
              <a:rPr lang="es-AR" sz="3200" b="1" dirty="0" smtClean="0">
                <a:solidFill>
                  <a:schemeClr val="tx1">
                    <a:lumMod val="75000"/>
                    <a:lumOff val="25000"/>
                  </a:schemeClr>
                </a:solidFill>
              </a:rPr>
              <a:t>2da Parte</a:t>
            </a:r>
            <a:endParaRPr lang="es-AR" dirty="0">
              <a:solidFill>
                <a:schemeClr val="tx1">
                  <a:lumMod val="75000"/>
                  <a:lumOff val="25000"/>
                </a:schemeClr>
              </a:solidFill>
            </a:endParaRPr>
          </a:p>
          <a:p>
            <a:pPr marL="285750" indent="-285750">
              <a:buFont typeface="Arial" panose="020B0604020202020204" pitchFamily="34" charset="0"/>
              <a:buChar char="•"/>
            </a:pPr>
            <a:r>
              <a:rPr lang="es-AR" dirty="0"/>
              <a:t>Herramientas para </a:t>
            </a:r>
            <a:r>
              <a:rPr lang="es-AR" dirty="0" err="1"/>
              <a:t>GpR</a:t>
            </a:r>
            <a:endParaRPr lang="es-AR" dirty="0"/>
          </a:p>
          <a:p>
            <a:pPr marL="285750" indent="-285750">
              <a:buFont typeface="Arial" panose="020B0604020202020204" pitchFamily="34" charset="0"/>
              <a:buChar char="•"/>
            </a:pPr>
            <a:r>
              <a:rPr lang="es-AR" dirty="0" smtClean="0"/>
              <a:t>Trabajo </a:t>
            </a:r>
            <a:r>
              <a:rPr lang="es-AR" dirty="0"/>
              <a:t>en Equipos </a:t>
            </a:r>
          </a:p>
        </p:txBody>
      </p:sp>
      <p:pic>
        <p:nvPicPr>
          <p:cNvPr id="6"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0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p:nvPr/>
        </p:nvSpPr>
        <p:spPr>
          <a:xfrm>
            <a:off x="6396931" y="5671603"/>
            <a:ext cx="5809357" cy="597087"/>
          </a:xfrm>
          <a:prstGeom prst="rect">
            <a:avLst/>
          </a:prstGeom>
        </p:spPr>
        <p:txBody>
          <a:bodyPr wrap="square">
            <a:spAutoFit/>
          </a:bodyPr>
          <a:lstStyle/>
          <a:p>
            <a:pPr>
              <a:lnSpc>
                <a:spcPct val="80000"/>
              </a:lnSpc>
            </a:pPr>
            <a:r>
              <a:rPr lang="es-AR" sz="4000" b="1" dirty="0" smtClean="0">
                <a:solidFill>
                  <a:schemeClr val="bg1"/>
                </a:solidFill>
                <a:latin typeface="Calibri"/>
                <a:cs typeface="Calibri"/>
              </a:rPr>
              <a:t>Herramientas en </a:t>
            </a:r>
            <a:r>
              <a:rPr lang="es-AR" sz="4000" b="1" dirty="0" err="1" smtClean="0">
                <a:solidFill>
                  <a:schemeClr val="bg1"/>
                </a:solidFill>
                <a:latin typeface="Calibri"/>
                <a:cs typeface="Calibri"/>
              </a:rPr>
              <a:t>GpR</a:t>
            </a:r>
            <a:endParaRPr lang="es-AR" sz="4000" b="1" dirty="0" smtClean="0">
              <a:solidFill>
                <a:schemeClr val="bg1"/>
              </a:solidFill>
              <a:latin typeface="Calibri"/>
              <a:cs typeface="Calibri"/>
            </a:endParaRPr>
          </a:p>
        </p:txBody>
      </p:sp>
      <p:pic>
        <p:nvPicPr>
          <p:cNvPr id="3"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72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4" name="Picture 2" descr="Resultado de imagen para arbol de obje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471" y="1863260"/>
            <a:ext cx="6179472" cy="473010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Árbol de Problemas - Objetivos</a:t>
            </a:r>
            <a:endParaRPr lang="es-AR" sz="3600" b="1" dirty="0">
              <a:solidFill>
                <a:srgbClr val="12A9D9"/>
              </a:solidFill>
              <a:latin typeface="Calibri"/>
              <a:cs typeface="Calibri"/>
            </a:endParaRPr>
          </a:p>
        </p:txBody>
      </p:sp>
      <p:pic>
        <p:nvPicPr>
          <p:cNvPr id="6"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58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497" y="1817808"/>
            <a:ext cx="8860913" cy="471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Análisis FODA</a:t>
            </a:r>
            <a:endParaRPr lang="es-AR" sz="3600" b="1" dirty="0">
              <a:solidFill>
                <a:srgbClr val="12A9D9"/>
              </a:solidFill>
              <a:latin typeface="Calibri"/>
              <a:cs typeface="Calibri"/>
            </a:endParaRPr>
          </a:p>
        </p:txBody>
      </p:sp>
      <p:pic>
        <p:nvPicPr>
          <p:cNvPr id="5"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113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4" name="Picture 2" descr="Resultado de imagen para matriz analisis de interes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22" y="1729559"/>
            <a:ext cx="6192688" cy="508047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Matriz Análisis </a:t>
            </a:r>
            <a:r>
              <a:rPr lang="es-AR" sz="3600" b="1" dirty="0" err="1" smtClean="0">
                <a:solidFill>
                  <a:srgbClr val="12A9D9"/>
                </a:solidFill>
                <a:latin typeface="Calibri"/>
                <a:cs typeface="Calibri"/>
              </a:rPr>
              <a:t>Stakeholders</a:t>
            </a:r>
            <a:endParaRPr lang="es-AR" sz="3600" b="1" dirty="0">
              <a:solidFill>
                <a:srgbClr val="12A9D9"/>
              </a:solidFill>
              <a:latin typeface="Calibri"/>
              <a:cs typeface="Calibri"/>
            </a:endParaRPr>
          </a:p>
        </p:txBody>
      </p:sp>
      <p:pic>
        <p:nvPicPr>
          <p:cNvPr id="6"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6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966" y="1763958"/>
            <a:ext cx="8372231" cy="497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Matriz Viabilidad - Impacto</a:t>
            </a:r>
            <a:endParaRPr lang="es-AR" sz="3600" b="1" dirty="0">
              <a:solidFill>
                <a:srgbClr val="12A9D9"/>
              </a:solidFill>
              <a:latin typeface="Calibri"/>
              <a:cs typeface="Calibri"/>
            </a:endParaRPr>
          </a:p>
        </p:txBody>
      </p:sp>
      <p:pic>
        <p:nvPicPr>
          <p:cNvPr id="5"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23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754" y="1798610"/>
            <a:ext cx="6643037" cy="498227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Análisis </a:t>
            </a:r>
            <a:r>
              <a:rPr lang="es-AR" sz="3600" b="1" dirty="0" err="1" smtClean="0">
                <a:solidFill>
                  <a:srgbClr val="12A9D9"/>
                </a:solidFill>
                <a:latin typeface="Calibri"/>
                <a:cs typeface="Calibri"/>
              </a:rPr>
              <a:t>Multi</a:t>
            </a:r>
            <a:r>
              <a:rPr lang="es-AR" sz="3600" b="1" dirty="0" smtClean="0">
                <a:solidFill>
                  <a:srgbClr val="12A9D9"/>
                </a:solidFill>
                <a:latin typeface="Calibri"/>
                <a:cs typeface="Calibri"/>
              </a:rPr>
              <a:t> - Criterio</a:t>
            </a:r>
            <a:endParaRPr lang="es-AR" sz="3600" b="1" dirty="0">
              <a:solidFill>
                <a:srgbClr val="12A9D9"/>
              </a:solidFill>
              <a:latin typeface="Calibri"/>
              <a:cs typeface="Calibri"/>
            </a:endParaRPr>
          </a:p>
        </p:txBody>
      </p:sp>
      <p:pic>
        <p:nvPicPr>
          <p:cNvPr id="6"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99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140" y="1811168"/>
            <a:ext cx="6524481" cy="489336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Matriz de Marco Lógico</a:t>
            </a:r>
            <a:endParaRPr lang="es-AR" sz="3600" b="1" dirty="0">
              <a:solidFill>
                <a:srgbClr val="12A9D9"/>
              </a:solidFill>
              <a:latin typeface="Calibri"/>
              <a:cs typeface="Calibri"/>
            </a:endParaRPr>
          </a:p>
        </p:txBody>
      </p:sp>
      <p:pic>
        <p:nvPicPr>
          <p:cNvPr id="6"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430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680" y="1816368"/>
            <a:ext cx="7632848" cy="4880365"/>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Fichas de Indicadores</a:t>
            </a:r>
            <a:endParaRPr lang="es-AR" sz="3600" b="1" dirty="0">
              <a:solidFill>
                <a:srgbClr val="12A9D9"/>
              </a:solidFill>
              <a:latin typeface="Calibri"/>
              <a:cs typeface="Calibri"/>
            </a:endParaRPr>
          </a:p>
        </p:txBody>
      </p:sp>
      <p:pic>
        <p:nvPicPr>
          <p:cNvPr id="6"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85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Tablero de Gestión</a:t>
            </a:r>
            <a:endParaRPr lang="es-AR" sz="3600" b="1" dirty="0">
              <a:solidFill>
                <a:srgbClr val="12A9D9"/>
              </a:solidFill>
              <a:latin typeface="Calibri"/>
              <a:cs typeface="Calibri"/>
            </a:endParaRPr>
          </a:p>
        </p:txBody>
      </p:sp>
      <p:pic>
        <p:nvPicPr>
          <p:cNvPr id="6" name="Picture 2" descr="http://www.sixtinaweb.com/lpo/curso-dashboard/imagenes/dashboard-cur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653" y="1899139"/>
            <a:ext cx="6996543" cy="46643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4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101732" y="874351"/>
            <a:ext cx="9671775"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¿Por qué es importante trabajar en </a:t>
            </a:r>
            <a:r>
              <a:rPr lang="es-AR" sz="3600" b="1" dirty="0" err="1" smtClean="0">
                <a:solidFill>
                  <a:srgbClr val="12A9D9"/>
                </a:solidFill>
                <a:latin typeface="Calibri"/>
                <a:cs typeface="Calibri"/>
              </a:rPr>
              <a:t>GpR</a:t>
            </a:r>
            <a:r>
              <a:rPr lang="es-AR" sz="3600" b="1" dirty="0" smtClean="0">
                <a:solidFill>
                  <a:srgbClr val="12A9D9"/>
                </a:solidFill>
                <a:latin typeface="Calibri"/>
                <a:cs typeface="Calibri"/>
              </a:rPr>
              <a:t>?</a:t>
            </a:r>
            <a:endParaRPr lang="es-AR" sz="3600" b="1" dirty="0">
              <a:solidFill>
                <a:srgbClr val="12A9D9"/>
              </a:solidFill>
              <a:latin typeface="Calibri"/>
              <a:cs typeface="Calibri"/>
            </a:endParaRPr>
          </a:p>
        </p:txBody>
      </p:sp>
      <p:pic>
        <p:nvPicPr>
          <p:cNvPr id="1026" name="Picture 2" descr="C:\Users\u29318823\Downloads\WhatsApp Image 2018-10-04 at 8.05.33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9" y="1817122"/>
            <a:ext cx="6479198" cy="4032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74432" y="5826350"/>
            <a:ext cx="11406554" cy="646331"/>
          </a:xfrm>
          <a:prstGeom prst="rect">
            <a:avLst/>
          </a:prstGeom>
          <a:noFill/>
        </p:spPr>
        <p:txBody>
          <a:bodyPr wrap="square" rtlCol="0">
            <a:spAutoFit/>
          </a:bodyPr>
          <a:lstStyle/>
          <a:p>
            <a:r>
              <a:rPr lang="es-AR" b="1" u="sng" dirty="0"/>
              <a:t>Fuente: </a:t>
            </a:r>
            <a:r>
              <a:rPr lang="es-AR" dirty="0">
                <a:hlinkClick r:id="rId4"/>
              </a:rPr>
              <a:t>https://</a:t>
            </a:r>
            <a:r>
              <a:rPr lang="es-AR" dirty="0" smtClean="0">
                <a:hlinkClick r:id="rId4"/>
              </a:rPr>
              <a:t>www.cronista.com/economiapolitica/La-ineficiencia-del-gasto-publico-en-Argentina-alcanza-el-72-del-PBI-20180923-0032.html</a:t>
            </a:r>
            <a:r>
              <a:rPr lang="es-AR" dirty="0" smtClean="0"/>
              <a:t> </a:t>
            </a:r>
            <a:endParaRPr lang="es-AR" dirty="0"/>
          </a:p>
        </p:txBody>
      </p:sp>
    </p:spTree>
    <p:extLst>
      <p:ext uri="{BB962C8B-B14F-4D97-AF65-F5344CB8AC3E}">
        <p14:creationId xmlns:p14="http://schemas.microsoft.com/office/powerpoint/2010/main" val="915579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AR" sz="3600" b="1" dirty="0">
              <a:solidFill>
                <a:srgbClr val="12A9D9"/>
              </a:solidFill>
              <a:latin typeface="Calibri"/>
              <a:cs typeface="Calibri"/>
            </a:endParaRPr>
          </a:p>
        </p:txBody>
      </p:sp>
      <p:sp>
        <p:nvSpPr>
          <p:cNvPr id="5" name="Título 1"/>
          <p:cNvSpPr txBox="1">
            <a:spLocks/>
          </p:cNvSpPr>
          <p:nvPr/>
        </p:nvSpPr>
        <p:spPr>
          <a:xfrm>
            <a:off x="1254133" y="1026751"/>
            <a:ext cx="7059748" cy="618385"/>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Recomendaciones Finales: Proyectos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90" y="1735377"/>
            <a:ext cx="83343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04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guedaribote.com/wp-content/uploads/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924" y="1787098"/>
            <a:ext cx="7983414" cy="485657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p:cNvSpPr txBox="1">
            <a:spLocks/>
          </p:cNvSpPr>
          <p:nvPr/>
        </p:nvSpPr>
        <p:spPr>
          <a:xfrm>
            <a:off x="1254133" y="10267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¡Muchas Gracias por su Participación!</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307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55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0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101733" y="8743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¿De qué hablamos en </a:t>
            </a:r>
            <a:r>
              <a:rPr lang="es-AR" sz="3600" b="1" dirty="0" err="1" smtClean="0">
                <a:solidFill>
                  <a:srgbClr val="12A9D9"/>
                </a:solidFill>
                <a:latin typeface="Calibri"/>
                <a:cs typeface="Calibri"/>
              </a:rPr>
              <a:t>GpR</a:t>
            </a:r>
            <a:r>
              <a:rPr lang="es-AR" sz="3600" b="1" dirty="0" smtClean="0">
                <a:solidFill>
                  <a:srgbClr val="12A9D9"/>
                </a:solidFill>
                <a:latin typeface="Calibri"/>
                <a:cs typeface="Calibri"/>
              </a:rPr>
              <a:t>? (CLAD-BID)</a:t>
            </a:r>
            <a:endParaRPr lang="es-AR" sz="3600" b="1" dirty="0">
              <a:solidFill>
                <a:srgbClr val="12A9D9"/>
              </a:solidFill>
              <a:latin typeface="Calibri"/>
              <a:cs typeface="Calibri"/>
            </a:endParaRPr>
          </a:p>
        </p:txBody>
      </p:sp>
      <p:sp>
        <p:nvSpPr>
          <p:cNvPr id="6" name="2 Marcador de contenido"/>
          <p:cNvSpPr txBox="1">
            <a:spLocks/>
          </p:cNvSpPr>
          <p:nvPr/>
        </p:nvSpPr>
        <p:spPr>
          <a:xfrm>
            <a:off x="457200" y="1992922"/>
            <a:ext cx="11078308" cy="448993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s-AR" smtClean="0"/>
              <a:t>El objetivo último de la GPR en el sector público es generar capacidad en sus organizaciones para que logren, mediante la gestión del proceso de creación de valor público, los resultados consignados en los objetivos del programa de gobierno. </a:t>
            </a:r>
          </a:p>
          <a:p>
            <a:pPr marL="285750" indent="-285750"/>
            <a:endParaRPr lang="es-AR" smtClean="0"/>
          </a:p>
          <a:p>
            <a:pPr algn="ctr"/>
            <a:r>
              <a:rPr lang="es-AR" i="1" smtClean="0"/>
              <a:t>“La Gestión para Resultados es un </a:t>
            </a:r>
            <a:r>
              <a:rPr lang="es-AR" b="1" i="1" u="sng" smtClean="0"/>
              <a:t>marco conceptual</a:t>
            </a:r>
            <a:r>
              <a:rPr lang="es-AR" i="1" smtClean="0"/>
              <a:t> cuya función es la de facilitar a las organizaciones públicas la </a:t>
            </a:r>
            <a:r>
              <a:rPr lang="es-AR" b="1" i="1" u="sng" smtClean="0"/>
              <a:t>dirección efectiva e integrada</a:t>
            </a:r>
            <a:r>
              <a:rPr lang="es-AR" i="1" smtClean="0"/>
              <a:t> de su proceso de </a:t>
            </a:r>
            <a:r>
              <a:rPr lang="es-AR" b="1" i="1" u="sng" smtClean="0"/>
              <a:t>creación de valor público</a:t>
            </a:r>
            <a:r>
              <a:rPr lang="es-AR" i="1" smtClean="0"/>
              <a:t>, a fin de optimizarlo asegurando la </a:t>
            </a:r>
            <a:r>
              <a:rPr lang="es-AR" b="1" i="1" u="sng" smtClean="0"/>
              <a:t>máxima eficacia, eficiencia y efectividad </a:t>
            </a:r>
            <a:r>
              <a:rPr lang="es-AR" i="1" smtClean="0"/>
              <a:t>de su desempeño, la </a:t>
            </a:r>
            <a:r>
              <a:rPr lang="es-AR" b="1" i="1" u="sng" smtClean="0"/>
              <a:t>consecución de los objetivos de gobierno</a:t>
            </a:r>
            <a:r>
              <a:rPr lang="es-AR" i="1" smtClean="0"/>
              <a:t> y la </a:t>
            </a:r>
            <a:r>
              <a:rPr lang="es-AR" b="1" i="1" u="sng" smtClean="0"/>
              <a:t>mejora continua de sus instituciones</a:t>
            </a:r>
            <a:r>
              <a:rPr lang="es-AR" i="1" smtClean="0"/>
              <a:t>” </a:t>
            </a:r>
            <a:endParaRPr lang="es-ES_tradnl" i="1" smtClean="0">
              <a:solidFill>
                <a:schemeClr val="tx1">
                  <a:lumMod val="75000"/>
                  <a:lumOff val="25000"/>
                </a:schemeClr>
              </a:solidFill>
            </a:endParaRPr>
          </a:p>
          <a:p>
            <a:endParaRPr lang="es-AR" dirty="0"/>
          </a:p>
        </p:txBody>
      </p:sp>
      <p:pic>
        <p:nvPicPr>
          <p:cNvPr id="5"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19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8923" y="2010505"/>
            <a:ext cx="11172092"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r>
              <a:rPr lang="es-AR" smtClean="0"/>
              <a:t>El enfoque de gestión tradicional de administración pública descansa en velar por el </a:t>
            </a:r>
            <a:r>
              <a:rPr lang="es-AR" b="1" smtClean="0"/>
              <a:t>cumplimiento de procedimientos y normas</a:t>
            </a:r>
            <a:r>
              <a:rPr lang="es-AR" smtClean="0"/>
              <a:t>, la </a:t>
            </a:r>
            <a:r>
              <a:rPr lang="es-AR" b="1" smtClean="0"/>
              <a:t>ejecución de actividades y el seguimiento</a:t>
            </a:r>
            <a:r>
              <a:rPr lang="es-AR" smtClean="0"/>
              <a:t> en la entrega de productos y servicios</a:t>
            </a:r>
          </a:p>
          <a:p>
            <a:pPr marL="285750" indent="-285750" algn="just"/>
            <a:endParaRPr lang="es-AR" smtClean="0"/>
          </a:p>
          <a:p>
            <a:pPr marL="285750" indent="-285750" algn="just"/>
            <a:r>
              <a:rPr lang="es-AR" smtClean="0"/>
              <a:t>GpR postula que los esfuerzos del Estado deben estar dirigidos a </a:t>
            </a:r>
            <a:r>
              <a:rPr lang="es-AR" b="1" smtClean="0"/>
              <a:t>maximizar la creación de valor público</a:t>
            </a:r>
            <a:r>
              <a:rPr lang="es-AR" smtClean="0"/>
              <a:t> y los resultados para el </a:t>
            </a:r>
            <a:r>
              <a:rPr lang="es-AR" b="1" smtClean="0"/>
              <a:t>ciudadano</a:t>
            </a:r>
            <a:r>
              <a:rPr lang="es-AR" smtClean="0"/>
              <a:t>.</a:t>
            </a:r>
          </a:p>
          <a:p>
            <a:endParaRPr lang="es-AR" dirty="0"/>
          </a:p>
        </p:txBody>
      </p:sp>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smtClean="0">
                <a:solidFill>
                  <a:srgbClr val="12A9D9"/>
                </a:solidFill>
                <a:latin typeface="Calibri"/>
                <a:cs typeface="Calibri"/>
              </a:rPr>
              <a:t>Enfoques Tradicionales Vs Enfoque </a:t>
            </a:r>
            <a:r>
              <a:rPr lang="es-AR" sz="3600" b="1" dirty="0" err="1" smtClean="0">
                <a:solidFill>
                  <a:srgbClr val="12A9D9"/>
                </a:solidFill>
                <a:latin typeface="Calibri"/>
                <a:cs typeface="Calibri"/>
              </a:rPr>
              <a:t>GpR</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24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304510342"/>
              </p:ext>
            </p:extLst>
          </p:nvPr>
        </p:nvGraphicFramePr>
        <p:xfrm>
          <a:off x="1115616" y="1981201"/>
          <a:ext cx="9997861" cy="461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101733" y="874351"/>
            <a:ext cx="7059748" cy="61838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err="1" smtClean="0">
                <a:solidFill>
                  <a:srgbClr val="12A9D9"/>
                </a:solidFill>
                <a:latin typeface="Calibri"/>
                <a:cs typeface="Calibri"/>
              </a:rPr>
              <a:t>GpR</a:t>
            </a:r>
            <a:r>
              <a:rPr lang="es-AR" sz="3600" b="1" dirty="0" smtClean="0">
                <a:solidFill>
                  <a:srgbClr val="12A9D9"/>
                </a:solidFill>
                <a:latin typeface="Calibri"/>
                <a:cs typeface="Calibri"/>
              </a:rPr>
              <a:t> desde una perspectiva sistémica</a:t>
            </a:r>
            <a:endParaRPr lang="es-AR" sz="3600" b="1" dirty="0">
              <a:solidFill>
                <a:srgbClr val="12A9D9"/>
              </a:solidFill>
              <a:latin typeface="Calibri"/>
              <a:cs typeface="Calibri"/>
            </a:endParaRPr>
          </a:p>
        </p:txBody>
      </p:sp>
      <p:pic>
        <p:nvPicPr>
          <p:cNvPr id="4"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9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 Rectángulo"/>
          <p:cNvSpPr/>
          <p:nvPr/>
        </p:nvSpPr>
        <p:spPr>
          <a:xfrm>
            <a:off x="6396931" y="5671603"/>
            <a:ext cx="5809357" cy="597087"/>
          </a:xfrm>
          <a:prstGeom prst="rect">
            <a:avLst/>
          </a:prstGeom>
        </p:spPr>
        <p:txBody>
          <a:bodyPr wrap="square">
            <a:spAutoFit/>
          </a:bodyPr>
          <a:lstStyle/>
          <a:p>
            <a:pPr>
              <a:lnSpc>
                <a:spcPct val="80000"/>
              </a:lnSpc>
            </a:pPr>
            <a:r>
              <a:rPr lang="es-AR" sz="4000" b="1" dirty="0" smtClean="0">
                <a:solidFill>
                  <a:schemeClr val="bg1"/>
                </a:solidFill>
                <a:latin typeface="Calibri"/>
                <a:cs typeface="Calibri"/>
              </a:rPr>
              <a:t>Componentes de </a:t>
            </a:r>
            <a:r>
              <a:rPr lang="es-AR" sz="4000" b="1" dirty="0" err="1" smtClean="0">
                <a:solidFill>
                  <a:schemeClr val="bg1"/>
                </a:solidFill>
                <a:latin typeface="Calibri"/>
                <a:cs typeface="Calibri"/>
              </a:rPr>
              <a:t>GpR</a:t>
            </a:r>
            <a:endParaRPr lang="es-AR" sz="4000" b="1" dirty="0" smtClean="0">
              <a:solidFill>
                <a:schemeClr val="bg1"/>
              </a:solidFill>
              <a:latin typeface="Calibri"/>
              <a:cs typeface="Calibri"/>
            </a:endParaRPr>
          </a:p>
        </p:txBody>
      </p:sp>
      <p:pic>
        <p:nvPicPr>
          <p:cNvPr id="3" name="Picture 2" descr="C:\Users\u29318823\Downloads\WhatsApp Image 2018-10-09 at 11.54.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67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4"/>
          <p:cNvGraphicFramePr>
            <a:graphicFrameLocks/>
          </p:cNvGraphicFramePr>
          <p:nvPr>
            <p:extLst>
              <p:ext uri="{D42A27DB-BD31-4B8C-83A1-F6EECF244321}">
                <p14:modId xmlns:p14="http://schemas.microsoft.com/office/powerpoint/2010/main" val="512572634"/>
              </p:ext>
            </p:extLst>
          </p:nvPr>
        </p:nvGraphicFramePr>
        <p:xfrm>
          <a:off x="902677" y="2098431"/>
          <a:ext cx="10527323" cy="4536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redondeado 8"/>
          <p:cNvSpPr/>
          <p:nvPr/>
        </p:nvSpPr>
        <p:spPr>
          <a:xfrm>
            <a:off x="1318280" y="1935268"/>
            <a:ext cx="216024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s-AR" sz="1200" dirty="0" smtClean="0"/>
              <a:t>Planes Sectoriales</a:t>
            </a:r>
          </a:p>
          <a:p>
            <a:pPr marL="171450" indent="-171450" algn="just">
              <a:buFont typeface="Arial" panose="020B0604020202020204" pitchFamily="34" charset="0"/>
              <a:buChar char="•"/>
            </a:pPr>
            <a:r>
              <a:rPr lang="es-AR" sz="1200" dirty="0" smtClean="0"/>
              <a:t>Planes operativos anuales</a:t>
            </a:r>
          </a:p>
          <a:p>
            <a:pPr marL="171450" indent="-171450" algn="just">
              <a:buFont typeface="Arial" panose="020B0604020202020204" pitchFamily="34" charset="0"/>
              <a:buChar char="•"/>
            </a:pPr>
            <a:r>
              <a:rPr lang="es-AR" sz="1200" dirty="0" smtClean="0"/>
              <a:t>Priorización de Proyectos</a:t>
            </a:r>
          </a:p>
          <a:p>
            <a:pPr marL="171450" indent="-171450" algn="just">
              <a:buFont typeface="Arial" panose="020B0604020202020204" pitchFamily="34" charset="0"/>
              <a:buChar char="•"/>
            </a:pPr>
            <a:r>
              <a:rPr lang="es-AR" sz="1200" dirty="0" smtClean="0"/>
              <a:t>Reuniones de Revisión del Plan</a:t>
            </a:r>
          </a:p>
          <a:p>
            <a:pPr marL="171450" indent="-171450" algn="just">
              <a:buFont typeface="Arial" panose="020B0604020202020204" pitchFamily="34" charset="0"/>
              <a:buChar char="•"/>
            </a:pPr>
            <a:r>
              <a:rPr lang="es-AR" sz="1200" dirty="0" smtClean="0"/>
              <a:t>Jornadas de Planificación</a:t>
            </a:r>
          </a:p>
          <a:p>
            <a:pPr marL="171450" indent="-171450" algn="just">
              <a:buFont typeface="Arial" panose="020B0604020202020204" pitchFamily="34" charset="0"/>
              <a:buChar char="•"/>
            </a:pPr>
            <a:r>
              <a:rPr lang="es-AR" sz="1200" dirty="0" smtClean="0"/>
              <a:t>Vinculación Plan - Presupuesto</a:t>
            </a:r>
            <a:endParaRPr lang="es-AR" sz="1200" dirty="0"/>
          </a:p>
        </p:txBody>
      </p:sp>
      <p:sp>
        <p:nvSpPr>
          <p:cNvPr id="4" name="Rectángulo redondeado 9"/>
          <p:cNvSpPr/>
          <p:nvPr/>
        </p:nvSpPr>
        <p:spPr>
          <a:xfrm>
            <a:off x="1330003" y="4725954"/>
            <a:ext cx="2160240" cy="18060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AR" sz="1400" dirty="0" smtClean="0"/>
              <a:t>Recomendación de Re-diseño</a:t>
            </a:r>
          </a:p>
          <a:p>
            <a:pPr marL="171450" lvl="0" indent="-171450">
              <a:buFont typeface="Arial" panose="020B0604020202020204" pitchFamily="34" charset="0"/>
              <a:buChar char="•"/>
            </a:pPr>
            <a:r>
              <a:rPr lang="es-AR" sz="1400" dirty="0" smtClean="0"/>
              <a:t>Sistematización de hallazgos y lecciones aprendidas</a:t>
            </a:r>
          </a:p>
          <a:p>
            <a:pPr marL="171450" lvl="0" indent="-171450">
              <a:buFont typeface="Arial" panose="020B0604020202020204" pitchFamily="34" charset="0"/>
              <a:buChar char="•"/>
            </a:pPr>
            <a:r>
              <a:rPr lang="es-AR" sz="1400" dirty="0" smtClean="0"/>
              <a:t>Rendición de cuentas a los Ciudadanos</a:t>
            </a:r>
            <a:endParaRPr lang="es-AR" sz="1400" dirty="0"/>
          </a:p>
        </p:txBody>
      </p:sp>
      <p:sp>
        <p:nvSpPr>
          <p:cNvPr id="6" name="Rectángulo redondeado 5"/>
          <p:cNvSpPr/>
          <p:nvPr/>
        </p:nvSpPr>
        <p:spPr>
          <a:xfrm>
            <a:off x="8841748" y="1935268"/>
            <a:ext cx="2416762" cy="1997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AR" sz="1200" dirty="0"/>
              <a:t>Reuniones de Gabinete Internas</a:t>
            </a:r>
          </a:p>
          <a:p>
            <a:pPr marL="171450" lvl="0" indent="-171450">
              <a:buFont typeface="Arial" panose="020B0604020202020204" pitchFamily="34" charset="0"/>
              <a:buChar char="•"/>
            </a:pPr>
            <a:r>
              <a:rPr lang="es-AR" sz="1200" dirty="0"/>
              <a:t>Reuniones de Seguimiento</a:t>
            </a:r>
          </a:p>
          <a:p>
            <a:pPr marL="171450" lvl="0" indent="-171450">
              <a:buFont typeface="Arial" panose="020B0604020202020204" pitchFamily="34" charset="0"/>
              <a:buChar char="•"/>
            </a:pPr>
            <a:r>
              <a:rPr lang="es-AR" sz="1200" dirty="0"/>
              <a:t>Mesas de Coordinación</a:t>
            </a:r>
          </a:p>
          <a:p>
            <a:pPr marL="171450" lvl="0" indent="-171450">
              <a:buFont typeface="Arial" panose="020B0604020202020204" pitchFamily="34" charset="0"/>
              <a:buChar char="•"/>
            </a:pPr>
            <a:r>
              <a:rPr lang="es-AR" sz="1200" dirty="0"/>
              <a:t>Reportes de Seguimiento y vencimiento de hitos</a:t>
            </a:r>
          </a:p>
          <a:p>
            <a:pPr marL="171450" lvl="0" indent="-171450">
              <a:buFont typeface="Arial" panose="020B0604020202020204" pitchFamily="34" charset="0"/>
              <a:buChar char="•"/>
            </a:pPr>
            <a:r>
              <a:rPr lang="es-AR" sz="1200" dirty="0"/>
              <a:t>Seguimiento de la Ejecución </a:t>
            </a:r>
            <a:r>
              <a:rPr lang="es-AR" sz="1200" dirty="0" smtClean="0"/>
              <a:t>Presupuestaria</a:t>
            </a:r>
            <a:endParaRPr lang="es-AR" sz="700" dirty="0"/>
          </a:p>
        </p:txBody>
      </p:sp>
      <p:sp>
        <p:nvSpPr>
          <p:cNvPr id="7" name="Rectángulo redondeado 7"/>
          <p:cNvSpPr/>
          <p:nvPr/>
        </p:nvSpPr>
        <p:spPr>
          <a:xfrm>
            <a:off x="8913756" y="4725953"/>
            <a:ext cx="2344754" cy="18060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AR" sz="1200" dirty="0" smtClean="0"/>
              <a:t>Análisis y evaluación de programas y proyectos</a:t>
            </a:r>
            <a:endParaRPr lang="es-AR" sz="1200" dirty="0"/>
          </a:p>
          <a:p>
            <a:pPr marL="171450" lvl="0" indent="-171450">
              <a:buFont typeface="Arial" panose="020B0604020202020204" pitchFamily="34" charset="0"/>
              <a:buChar char="•"/>
            </a:pPr>
            <a:r>
              <a:rPr lang="es-AR" sz="1200" dirty="0" smtClean="0"/>
              <a:t>Diagnóstico de capacidades y necesidades </a:t>
            </a:r>
            <a:r>
              <a:rPr lang="es-AR" sz="1200" dirty="0" err="1" smtClean="0"/>
              <a:t>GpR</a:t>
            </a:r>
            <a:endParaRPr lang="es-AR" sz="1200" dirty="0" smtClean="0"/>
          </a:p>
          <a:p>
            <a:pPr marL="171450" lvl="0" indent="-171450">
              <a:buFont typeface="Arial" panose="020B0604020202020204" pitchFamily="34" charset="0"/>
              <a:buChar char="•"/>
            </a:pPr>
            <a:r>
              <a:rPr lang="es-AR" sz="1200" dirty="0" smtClean="0"/>
              <a:t>Monitoreo de indicadores</a:t>
            </a:r>
          </a:p>
          <a:p>
            <a:pPr marL="171450" lvl="0" indent="-171450">
              <a:buFont typeface="Arial" panose="020B0604020202020204" pitchFamily="34" charset="0"/>
              <a:buChar char="•"/>
            </a:pPr>
            <a:r>
              <a:rPr lang="es-AR" sz="1200" dirty="0" smtClean="0"/>
              <a:t>Evaluación de resultados de los Proyectos Prioritarios</a:t>
            </a:r>
          </a:p>
          <a:p>
            <a:pPr marL="171450" lvl="0" indent="-171450">
              <a:buFont typeface="Arial" panose="020B0604020202020204" pitchFamily="34" charset="0"/>
              <a:buChar char="•"/>
            </a:pPr>
            <a:r>
              <a:rPr lang="es-AR" sz="1200" dirty="0" smtClean="0"/>
              <a:t>Informes y </a:t>
            </a:r>
            <a:r>
              <a:rPr lang="es-AR" sz="1200" dirty="0" err="1" smtClean="0"/>
              <a:t>jornadsa</a:t>
            </a:r>
            <a:r>
              <a:rPr lang="es-AR" sz="1200" dirty="0" smtClean="0"/>
              <a:t> de Monitoreo y Evaluación</a:t>
            </a:r>
            <a:endParaRPr lang="es-AR" sz="700" dirty="0"/>
          </a:p>
        </p:txBody>
      </p:sp>
      <p:sp>
        <p:nvSpPr>
          <p:cNvPr id="8" name="Título 1"/>
          <p:cNvSpPr txBox="1">
            <a:spLocks/>
          </p:cNvSpPr>
          <p:nvPr/>
        </p:nvSpPr>
        <p:spPr>
          <a:xfrm>
            <a:off x="1101733" y="874351"/>
            <a:ext cx="7059748" cy="618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AR" sz="3600" b="1" dirty="0" err="1" smtClean="0">
                <a:solidFill>
                  <a:srgbClr val="12A9D9"/>
                </a:solidFill>
                <a:latin typeface="Calibri"/>
                <a:cs typeface="Calibri"/>
              </a:rPr>
              <a:t>GpR</a:t>
            </a:r>
            <a:r>
              <a:rPr lang="es-AR" sz="3600" b="1" dirty="0" smtClean="0">
                <a:solidFill>
                  <a:srgbClr val="12A9D9"/>
                </a:solidFill>
                <a:latin typeface="Calibri"/>
                <a:cs typeface="Calibri"/>
              </a:rPr>
              <a:t> como proceso de Gestión</a:t>
            </a:r>
            <a:endParaRPr lang="es-AR" sz="3600" b="1" dirty="0">
              <a:solidFill>
                <a:srgbClr val="12A9D9"/>
              </a:solidFill>
              <a:latin typeface="Calibri"/>
              <a:cs typeface="Calibri"/>
            </a:endParaRPr>
          </a:p>
        </p:txBody>
      </p:sp>
      <p:pic>
        <p:nvPicPr>
          <p:cNvPr id="9" name="Picture 2" descr="C:\Users\u29318823\Downloads\WhatsApp Image 2018-10-09 at 11.54.19 AM.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785" y="1"/>
            <a:ext cx="2194779" cy="51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69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TotalTime>
  <Words>848</Words>
  <Application>Microsoft Office PowerPoint</Application>
  <PresentationFormat>Panorámica</PresentationFormat>
  <Paragraphs>156</Paragraphs>
  <Slides>43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43</vt:i4>
      </vt:variant>
    </vt:vector>
  </HeadingPairs>
  <TitlesOfParts>
    <vt:vector size="47" baseType="lpstr">
      <vt:lpstr>Arial</vt:lpstr>
      <vt:lpstr>Calibri</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Bellomo</dc:creator>
  <cp:lastModifiedBy>Jorge G. Maurin Navarro</cp:lastModifiedBy>
  <cp:revision>179</cp:revision>
  <cp:lastPrinted>2017-03-06T21:51:29Z</cp:lastPrinted>
  <dcterms:created xsi:type="dcterms:W3CDTF">2017-03-03T19:50:15Z</dcterms:created>
  <dcterms:modified xsi:type="dcterms:W3CDTF">2019-10-21T15:51:45Z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