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84" name="Google Shape;184;p5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94" name="Google Shape;194;p6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7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04" name="Google Shape;204;p7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8" name="Google Shape;2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bg>
      <p:bgPr>
        <a:solidFill>
          <a:srgbClr val="F2F2F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838200" y="323085"/>
            <a:ext cx="10515600" cy="580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393701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770733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4"/>
          <p:cNvSpPr/>
          <p:nvPr/>
        </p:nvSpPr>
        <p:spPr>
          <a:xfrm rot="10800000">
            <a:off x="2597711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/>
          <p:nvPr/>
        </p:nvSpPr>
        <p:spPr>
          <a:xfrm rot="10800000">
            <a:off x="2971800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479877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5175809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/>
          <p:nvPr/>
        </p:nvSpPr>
        <p:spPr>
          <a:xfrm rot="10800000">
            <a:off x="700278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 rot="10800000">
            <a:off x="7376876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9203853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9580885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/>
          <p:nvPr/>
        </p:nvSpPr>
        <p:spPr>
          <a:xfrm rot="10800000">
            <a:off x="11407863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 rot="10800000">
            <a:off x="11781952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/>
          <p:nvPr/>
        </p:nvSpPr>
        <p:spPr>
          <a:xfrm rot="10800000">
            <a:off x="-180736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/>
          <p:nvPr/>
        </p:nvSpPr>
        <p:spPr>
          <a:xfrm rot="10800000">
            <a:off x="-1433278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/>
          <p:nvPr/>
        </p:nvSpPr>
        <p:spPr>
          <a:xfrm rot="10800000">
            <a:off x="892234" y="3042502"/>
            <a:ext cx="1583974" cy="15839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/>
          <p:nvPr/>
        </p:nvSpPr>
        <p:spPr>
          <a:xfrm rot="10800000">
            <a:off x="1008282" y="3164002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/>
          <p:nvPr/>
        </p:nvSpPr>
        <p:spPr>
          <a:xfrm rot="10800000">
            <a:off x="3093301" y="3120428"/>
            <a:ext cx="1583974" cy="15839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/>
          <p:nvPr/>
        </p:nvSpPr>
        <p:spPr>
          <a:xfrm rot="10800000">
            <a:off x="5304013" y="3037767"/>
            <a:ext cx="1583974" cy="15839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/>
          <p:nvPr/>
        </p:nvSpPr>
        <p:spPr>
          <a:xfrm rot="10800000">
            <a:off x="7505078" y="3120428"/>
            <a:ext cx="1583974" cy="15839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 rot="10800000">
            <a:off x="9695686" y="3037767"/>
            <a:ext cx="1583974" cy="15839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 rot="10800000">
            <a:off x="3219534" y="3246662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 rot="10800000">
            <a:off x="5423546" y="3164000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 rot="10800000">
            <a:off x="7631122" y="3246661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4"/>
          <p:cNvSpPr/>
          <p:nvPr/>
        </p:nvSpPr>
        <p:spPr>
          <a:xfrm rot="10800000">
            <a:off x="9819403" y="3163999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1623709" y="4583449"/>
            <a:ext cx="121024" cy="5720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3824774" y="2548369"/>
            <a:ext cx="121024" cy="5720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6035487" y="4621738"/>
            <a:ext cx="121024" cy="5720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8229853" y="2555644"/>
            <a:ext cx="121024" cy="5720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10427162" y="4621738"/>
            <a:ext cx="121024" cy="5720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 txBox="1">
            <a:spLocks noGrp="1"/>
          </p:cNvSpPr>
          <p:nvPr>
            <p:ph type="body" idx="1"/>
          </p:nvPr>
        </p:nvSpPr>
        <p:spPr>
          <a:xfrm>
            <a:off x="3186063" y="338291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7200"/>
              <a:buNone/>
              <a:defRPr sz="72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5407582" y="330411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sz="72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3"/>
          </p:nvPr>
        </p:nvSpPr>
        <p:spPr>
          <a:xfrm>
            <a:off x="1012553" y="3302231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7200"/>
              <a:buNone/>
              <a:defRPr sz="7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body" idx="4"/>
          </p:nvPr>
        </p:nvSpPr>
        <p:spPr>
          <a:xfrm>
            <a:off x="7610121" y="343035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72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body" idx="5"/>
          </p:nvPr>
        </p:nvSpPr>
        <p:spPr>
          <a:xfrm>
            <a:off x="9814130" y="3297135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4"/>
          <p:cNvSpPr/>
          <p:nvPr/>
        </p:nvSpPr>
        <p:spPr>
          <a:xfrm rot="10800000">
            <a:off x="1526274" y="5120291"/>
            <a:ext cx="312952" cy="312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/>
          <p:nvPr/>
        </p:nvSpPr>
        <p:spPr>
          <a:xfrm rot="10800000">
            <a:off x="3728810" y="2381306"/>
            <a:ext cx="312952" cy="312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/>
          <p:nvPr/>
        </p:nvSpPr>
        <p:spPr>
          <a:xfrm rot="10800000">
            <a:off x="5931350" y="5112710"/>
            <a:ext cx="312952" cy="31295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4"/>
          <p:cNvSpPr/>
          <p:nvPr/>
        </p:nvSpPr>
        <p:spPr>
          <a:xfrm rot="10800000">
            <a:off x="8133886" y="2374356"/>
            <a:ext cx="312952" cy="3129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4"/>
          <p:cNvSpPr/>
          <p:nvPr/>
        </p:nvSpPr>
        <p:spPr>
          <a:xfrm rot="10800000">
            <a:off x="10328679" y="5112710"/>
            <a:ext cx="312952" cy="3129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6"/>
          </p:nvPr>
        </p:nvSpPr>
        <p:spPr>
          <a:xfrm>
            <a:off x="323865" y="5443524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body" idx="7"/>
          </p:nvPr>
        </p:nvSpPr>
        <p:spPr>
          <a:xfrm>
            <a:off x="2603674" y="1158262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body" idx="8"/>
          </p:nvPr>
        </p:nvSpPr>
        <p:spPr>
          <a:xfrm>
            <a:off x="6940193" y="1158262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4"/>
          <p:cNvSpPr txBox="1">
            <a:spLocks noGrp="1"/>
          </p:cNvSpPr>
          <p:nvPr>
            <p:ph type="body" idx="9"/>
          </p:nvPr>
        </p:nvSpPr>
        <p:spPr>
          <a:xfrm>
            <a:off x="4676538" y="5440825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13"/>
          </p:nvPr>
        </p:nvSpPr>
        <p:spPr>
          <a:xfrm>
            <a:off x="9029211" y="5425937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/>
          <p:nvPr/>
        </p:nvSpPr>
        <p:spPr>
          <a:xfrm flipH="1">
            <a:off x="1593972" y="5185996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4"/>
          <p:cNvSpPr/>
          <p:nvPr/>
        </p:nvSpPr>
        <p:spPr>
          <a:xfrm flipH="1">
            <a:off x="5996702" y="5185996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4"/>
          <p:cNvSpPr/>
          <p:nvPr/>
        </p:nvSpPr>
        <p:spPr>
          <a:xfrm flipH="1">
            <a:off x="10395454" y="5182452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4"/>
          <p:cNvSpPr/>
          <p:nvPr/>
        </p:nvSpPr>
        <p:spPr>
          <a:xfrm flipH="1">
            <a:off x="3795674" y="2447011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4"/>
          <p:cNvSpPr/>
          <p:nvPr/>
        </p:nvSpPr>
        <p:spPr>
          <a:xfrm flipH="1">
            <a:off x="8199591" y="2439404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Usuario\Desktop\COMPRAS%20LORNA\SISTEMA%20DE%20GESTION\Modelo%20Pliego%20Particular%20Contrataciones%20de%20Bienes%20y%20Servicios.pdf" TargetMode="Externa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Usuario\Desktop\COMPRAS%20LORNA\SISTEMA%20DE%20GESTION\Modelo%20de%20ESPECIFICACIONES%20T&#201;CNICAS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0327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/>
        </p:nvSpPr>
        <p:spPr>
          <a:xfrm>
            <a:off x="4090525" y="580725"/>
            <a:ext cx="7634100" cy="25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RÉGIMEN DE COMPRAS Y CONTRATACIONES DE BIENES Y SERVICIOS GOBIERNO DE SAN JUAN</a:t>
            </a:r>
            <a:endParaRPr sz="5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/>
          <p:nvPr/>
        </p:nvSpPr>
        <p:spPr>
          <a:xfrm rot="5400000">
            <a:off x="5181600" y="-152400"/>
            <a:ext cx="18288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5731" y="580734"/>
            <a:ext cx="1646835" cy="1832681"/>
          </a:xfrm>
          <a:prstGeom prst="ellipse">
            <a:avLst/>
          </a:prstGeom>
          <a:noFill/>
          <a:ln w="63500" cap="rnd" cmpd="sng">
            <a:solidFill>
              <a:srgbClr val="A2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0784"/>
              </a:srgbClr>
            </a:outerShdw>
          </a:effectLst>
        </p:spPr>
      </p:pic>
      <p:sp>
        <p:nvSpPr>
          <p:cNvPr id="144" name="Google Shape;144;p15"/>
          <p:cNvSpPr/>
          <p:nvPr/>
        </p:nvSpPr>
        <p:spPr>
          <a:xfrm>
            <a:off x="411750" y="4057650"/>
            <a:ext cx="11295900" cy="8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MÓDULO II: PROCEDIMIENTO DE COMPRAS Y CONTRATACIONES</a:t>
            </a:r>
            <a:endParaRPr sz="2200" b="0" i="0" u="none" strike="noStrike" cap="none">
              <a:solidFill>
                <a:srgbClr val="53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628650" y="4992625"/>
            <a:ext cx="11295900" cy="14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rgbClr val="53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PLIEGOS DE LAS CONTRATACIONES</a:t>
            </a:r>
            <a:endParaRPr sz="3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/>
          <p:nvPr/>
        </p:nvSpPr>
        <p:spPr>
          <a:xfrm rot="5400000">
            <a:off x="5736000" y="-5736000"/>
            <a:ext cx="720000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6"/>
          <p:cNvSpPr/>
          <p:nvPr/>
        </p:nvSpPr>
        <p:spPr>
          <a:xfrm rot="5400000">
            <a:off x="5916000" y="582000"/>
            <a:ext cx="3600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4502541" y="6523947"/>
            <a:ext cx="252765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2282952" y="1616481"/>
            <a:ext cx="7626096" cy="1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sng" strike="noStrike" cap="none" dirty="0">
                <a:solidFill>
                  <a:srgbClr val="A20000"/>
                </a:solidFill>
                <a:latin typeface="Arial"/>
                <a:ea typeface="Arial"/>
                <a:cs typeface="Arial"/>
                <a:sym typeface="Arial"/>
              </a:rPr>
              <a:t>LEY Nº 2000 – A.</a:t>
            </a:r>
            <a:endParaRPr sz="2400" b="1" i="0" u="none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sng" strike="noStrike" cap="none" dirty="0">
                <a:solidFill>
                  <a:srgbClr val="A20000"/>
                </a:solidFill>
                <a:latin typeface="Arial"/>
                <a:ea typeface="Arial"/>
                <a:cs typeface="Arial"/>
                <a:sym typeface="Arial"/>
              </a:rPr>
              <a:t>DECRETO REGLAMENTARIO Nº 0004-2020-A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sng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sng" strike="noStrike" cap="none" dirty="0">
                <a:solidFill>
                  <a:srgbClr val="A20000"/>
                </a:solidFill>
                <a:latin typeface="Arial"/>
                <a:ea typeface="Arial"/>
                <a:cs typeface="Arial"/>
                <a:sym typeface="Arial"/>
              </a:rPr>
              <a:t>DECRETO Nº </a:t>
            </a:r>
            <a:r>
              <a:rPr lang="en-US" sz="2400" b="1" u="sng" dirty="0">
                <a:solidFill>
                  <a:srgbClr val="A20000"/>
                </a:solidFill>
              </a:rPr>
              <a:t>2149</a:t>
            </a:r>
            <a:r>
              <a:rPr lang="en-US" sz="2400" b="1" i="0" u="sng" strike="noStrike" cap="none" dirty="0">
                <a:solidFill>
                  <a:srgbClr val="A20000"/>
                </a:solidFill>
                <a:latin typeface="Arial"/>
                <a:ea typeface="Arial"/>
                <a:cs typeface="Arial"/>
                <a:sym typeface="Arial"/>
              </a:rPr>
              <a:t>-MHF- 2022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34709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6"/>
          <p:cNvSpPr/>
          <p:nvPr/>
        </p:nvSpPr>
        <p:spPr>
          <a:xfrm>
            <a:off x="2500196" y="3695200"/>
            <a:ext cx="7576282" cy="897950"/>
          </a:xfrm>
          <a:prstGeom prst="flowChartDocument">
            <a:avLst/>
          </a:prstGeom>
          <a:solidFill>
            <a:srgbClr val="7F7F7F"/>
          </a:solidFill>
          <a:ln w="25400" cap="flat" cmpd="sng">
            <a:solidFill>
              <a:srgbClr val="1716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PLIEGO ÚNICO DE BASES Y CONDICIONES GENERALES</a:t>
            </a: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7099" y="3837213"/>
            <a:ext cx="1895475" cy="24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/>
          <p:nvPr/>
        </p:nvSpPr>
        <p:spPr>
          <a:xfrm rot="5400000">
            <a:off x="5736000" y="-5736000"/>
            <a:ext cx="720000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4429496" y="6524113"/>
            <a:ext cx="2636322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www.compras.sanjuan.gob.</a:t>
            </a: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1129132" y="3009160"/>
            <a:ext cx="10506300" cy="9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PLIEGO ÚNICO DE BASES Y CONDICIONES GENERALES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4635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ts val="1600"/>
              <a:buFont typeface="Noto Sans Symbols"/>
              <a:buChar char="⮚"/>
            </a:pPr>
            <a:r>
              <a:rPr lang="en-US" sz="1600" b="1" i="0" u="none" strike="noStrike" cap="none">
                <a:solidFill>
                  <a:srgbClr val="A20000"/>
                </a:solidFill>
                <a:latin typeface="Arial"/>
                <a:ea typeface="Arial"/>
                <a:cs typeface="Arial"/>
                <a:sym typeface="Arial"/>
              </a:rPr>
              <a:t>ESTRUCTURA </a:t>
            </a:r>
            <a:endParaRPr sz="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53670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7"/>
          <p:cNvSpPr/>
          <p:nvPr/>
        </p:nvSpPr>
        <p:spPr>
          <a:xfrm>
            <a:off x="3162232" y="3741805"/>
            <a:ext cx="707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dirty="0"/>
              <a:t>ANEXO I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PLIEGO ÚNICO DE BASES Y CONDICIONES GENERALES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3162232" y="4222477"/>
            <a:ext cx="3174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CUERPO _      39 ARTÍCULOS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3162232" y="4643800"/>
            <a:ext cx="3911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ANEXO II      DECLARACION JURADA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665018" y="955629"/>
            <a:ext cx="11125200" cy="18728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PLIEGO ÚNICO DE BASES Y CONDICIONES GENERALES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9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OBJETO</a:t>
            </a:r>
            <a:r>
              <a:rPr lang="en-US" sz="16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Regular las bases y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condiciones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rigen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las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contrataciones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bienes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servicios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realice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Estado -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Aprobado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DECRETO Nº </a:t>
            </a:r>
            <a:r>
              <a:rPr lang="en-US" sz="1600" b="1" dirty="0"/>
              <a:t>2149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-MHF- 2022</a:t>
            </a: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7"/>
          <p:cNvSpPr/>
          <p:nvPr/>
        </p:nvSpPr>
        <p:spPr>
          <a:xfrm rot="5400000">
            <a:off x="5916000" y="582000"/>
            <a:ext cx="3600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/>
          <p:nvPr/>
        </p:nvSpPr>
        <p:spPr>
          <a:xfrm rot="5400000">
            <a:off x="5947719" y="-5947719"/>
            <a:ext cx="296562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8"/>
          <p:cNvSpPr/>
          <p:nvPr/>
        </p:nvSpPr>
        <p:spPr>
          <a:xfrm>
            <a:off x="4429496" y="6524113"/>
            <a:ext cx="2636322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www.compras.sanjuan.gob.a</a:t>
            </a: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64932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8"/>
          <p:cNvSpPr/>
          <p:nvPr/>
        </p:nvSpPr>
        <p:spPr>
          <a:xfrm>
            <a:off x="4553063" y="1059595"/>
            <a:ext cx="342273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ANEXO II DECLARACION JURADA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2249AE-C01A-F968-0133-28D457B44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496" y="1324528"/>
            <a:ext cx="3865272" cy="540902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"/>
          <p:cNvSpPr/>
          <p:nvPr/>
        </p:nvSpPr>
        <p:spPr>
          <a:xfrm>
            <a:off x="756000" y="1082934"/>
            <a:ext cx="10597800" cy="541958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288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ser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elaborado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UOC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cada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selección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9"/>
          <p:cNvSpPr txBox="1"/>
          <p:nvPr/>
        </p:nvSpPr>
        <p:spPr>
          <a:xfrm>
            <a:off x="838200" y="535735"/>
            <a:ext cx="10515600" cy="701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PLIEGO DE BASES Y CONDICIONES PARTICULARES  </a:t>
            </a:r>
            <a:r>
              <a:rPr lang="en-US"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600" b="1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Desde</a:t>
            </a:r>
            <a:r>
              <a:rPr lang="en-US"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Art.139 DR 0004-2020-A)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9"/>
          <p:cNvSpPr txBox="1"/>
          <p:nvPr/>
        </p:nvSpPr>
        <p:spPr>
          <a:xfrm>
            <a:off x="609599" y="1624892"/>
            <a:ext cx="11290479" cy="5233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92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aprueba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autoridad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competente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articulo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12 Ley 2000 A)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92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publica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portal de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compras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públicas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92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llamados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pueden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realizar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través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domicilios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electrónicos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pudiendo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interesado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realizar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consultas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92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Articulo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142 DR0004-2020-A,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establece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requisitos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mínimos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contener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NN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Jurisdicción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Organismo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Contratante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Domicilio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electrónico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Organismo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Contratante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N°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Expediente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modalidades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selección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Lugar, día y hora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presentan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apertura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las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ofertas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(solos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siguientes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contratación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Plazo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mantenimiento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oferta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distinto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30 días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Plazo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forma de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entrega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pliego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corresponde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Nro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cuenta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depósitos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efectivo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garantías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aplica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 Ley Nº 1920 -A. 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caso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aplicar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 Ley 1920 A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incorporar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modelo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presentación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oferta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con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apertura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factores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costos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índices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aplicar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9"/>
          <p:cNvSpPr/>
          <p:nvPr/>
        </p:nvSpPr>
        <p:spPr>
          <a:xfrm rot="5400000">
            <a:off x="5902817" y="-5902817"/>
            <a:ext cx="386366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378"/>
            <a:ext cx="12192000" cy="5233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Botón de acción: Documento 1">
            <a:hlinkClick r:id="rId5" action="ppaction://hlinkfile" highlightClick="1">
              <a:snd r:embed="rId4" name="coin.wav"/>
            </a:hlinkClick>
            <a:extLst>
              <a:ext uri="{FF2B5EF4-FFF2-40B4-BE49-F238E27FC236}">
                <a16:creationId xmlns:a16="http://schemas.microsoft.com/office/drawing/2014/main" id="{27FFE9DD-B6C8-8619-23A8-31694F62F8E0}"/>
              </a:ext>
            </a:extLst>
          </p:cNvPr>
          <p:cNvSpPr/>
          <p:nvPr/>
        </p:nvSpPr>
        <p:spPr>
          <a:xfrm>
            <a:off x="9068586" y="2734626"/>
            <a:ext cx="669303" cy="744717"/>
          </a:xfrm>
          <a:prstGeom prst="actionButtonDocumen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/>
          <p:nvPr/>
        </p:nvSpPr>
        <p:spPr>
          <a:xfrm>
            <a:off x="838199" y="725000"/>
            <a:ext cx="10515600" cy="8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ESPECIFICACIONES TÉCNICAS </a:t>
            </a:r>
            <a:r>
              <a:rPr lang="en-US"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(Desde Art.143 DR)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0"/>
          <p:cNvSpPr/>
          <p:nvPr/>
        </p:nvSpPr>
        <p:spPr>
          <a:xfrm>
            <a:off x="567000" y="1422891"/>
            <a:ext cx="10597800" cy="6948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ser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elaborado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UOC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cada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selección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0"/>
          <p:cNvSpPr/>
          <p:nvPr/>
        </p:nvSpPr>
        <p:spPr>
          <a:xfrm>
            <a:off x="642414" y="2488939"/>
            <a:ext cx="10268700" cy="2251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Deben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permitir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igualdad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oferentes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consignar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forma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clara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precisa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1-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Cantidad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características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bienes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servicios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adquirir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2- Si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elementos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deben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ser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nuevos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usado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reacondicionados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reciclados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3- Calidad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exigida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criterios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sustentabilidad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0"/>
          <p:cNvSpPr/>
          <p:nvPr/>
        </p:nvSpPr>
        <p:spPr>
          <a:xfrm rot="5400000">
            <a:off x="5954332" y="-5954332"/>
            <a:ext cx="283335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0" name="Google Shape;20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01930"/>
            <a:ext cx="12192000" cy="5233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Botón de acción: Documento 1">
            <a:hlinkClick r:id="rId4" action="ppaction://hlinkfile" highlightClick="1"/>
            <a:hlinkHover r:id="rId4" action="ppaction://hlinkfile"/>
            <a:extLst>
              <a:ext uri="{FF2B5EF4-FFF2-40B4-BE49-F238E27FC236}">
                <a16:creationId xmlns:a16="http://schemas.microsoft.com/office/drawing/2014/main" id="{FBC209F0-1460-4714-3F24-E37642C2D1FA}"/>
              </a:ext>
            </a:extLst>
          </p:cNvPr>
          <p:cNvSpPr/>
          <p:nvPr/>
        </p:nvSpPr>
        <p:spPr>
          <a:xfrm>
            <a:off x="6095999" y="4268970"/>
            <a:ext cx="938721" cy="942680"/>
          </a:xfrm>
          <a:prstGeom prst="actionButton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 txBox="1">
            <a:spLocks noGrp="1"/>
          </p:cNvSpPr>
          <p:nvPr>
            <p:ph type="body" idx="1"/>
          </p:nvPr>
        </p:nvSpPr>
        <p:spPr>
          <a:xfrm>
            <a:off x="1197375" y="951496"/>
            <a:ext cx="106269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ACTO ADMINISTRATIVO - PLIEGOS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1"/>
          <p:cNvSpPr txBox="1"/>
          <p:nvPr/>
        </p:nvSpPr>
        <p:spPr>
          <a:xfrm>
            <a:off x="1197375" y="1803512"/>
            <a:ext cx="3751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PLIEGO GENERAL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1"/>
          <p:cNvSpPr/>
          <p:nvPr/>
        </p:nvSpPr>
        <p:spPr>
          <a:xfrm>
            <a:off x="3937144" y="1965352"/>
            <a:ext cx="2646600" cy="25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1"/>
          <p:cNvSpPr txBox="1"/>
          <p:nvPr/>
        </p:nvSpPr>
        <p:spPr>
          <a:xfrm>
            <a:off x="6734779" y="1811312"/>
            <a:ext cx="40275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DECRETO </a:t>
            </a:r>
            <a:r>
              <a:rPr lang="en-US" sz="1900" dirty="0"/>
              <a:t>2149</a:t>
            </a: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-MHF-2022</a:t>
            </a:r>
            <a:endParaRPr sz="1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1"/>
          <p:cNvSpPr txBox="1"/>
          <p:nvPr/>
        </p:nvSpPr>
        <p:spPr>
          <a:xfrm>
            <a:off x="908812" y="2965147"/>
            <a:ext cx="37512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PLIEGO PARTICULAR Y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ESPECIFICACIONES TÉCNICAS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1"/>
          <p:cNvSpPr/>
          <p:nvPr/>
        </p:nvSpPr>
        <p:spPr>
          <a:xfrm>
            <a:off x="3937144" y="3083668"/>
            <a:ext cx="2646600" cy="25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1"/>
          <p:cNvSpPr txBox="1"/>
          <p:nvPr/>
        </p:nvSpPr>
        <p:spPr>
          <a:xfrm>
            <a:off x="6734779" y="2986654"/>
            <a:ext cx="4027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ACTO ADMINISTRATIVO (S/art 12 </a:t>
            </a:r>
            <a:endParaRPr sz="1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Ley 2000 - A)</a:t>
            </a:r>
            <a:endParaRPr sz="1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1"/>
          <p:cNvSpPr/>
          <p:nvPr/>
        </p:nvSpPr>
        <p:spPr>
          <a:xfrm>
            <a:off x="2969064" y="3949474"/>
            <a:ext cx="5902800" cy="724800"/>
          </a:xfrm>
          <a:prstGeom prst="horizontalScroll">
            <a:avLst>
              <a:gd name="adj" fmla="val 125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EN CADA CONTRATACIÓN</a:t>
            </a:r>
            <a:endParaRPr sz="1800" b="1" i="0" u="none" strike="noStrike" cap="none" dirty="0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1"/>
          <p:cNvSpPr/>
          <p:nvPr/>
        </p:nvSpPr>
        <p:spPr>
          <a:xfrm rot="5400000">
            <a:off x="5954332" y="-5954332"/>
            <a:ext cx="283335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89814"/>
            <a:ext cx="12192000" cy="582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2059" y="2362200"/>
            <a:ext cx="6503437" cy="1872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416</Words>
  <Application>Microsoft Office PowerPoint</Application>
  <PresentationFormat>Panorámica</PresentationFormat>
  <Paragraphs>58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Noto Sans Symbols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modified xsi:type="dcterms:W3CDTF">2023-03-22T17:42:00Z</dcterms:modified>
</cp:coreProperties>
</file>